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5" r:id="rId2"/>
    <p:sldMasterId id="2147483677" r:id="rId3"/>
  </p:sldMasterIdLst>
  <p:sldIdLst>
    <p:sldId id="289" r:id="rId4"/>
    <p:sldId id="290" r:id="rId5"/>
    <p:sldId id="291" r:id="rId6"/>
    <p:sldId id="292" r:id="rId7"/>
    <p:sldId id="294" r:id="rId8"/>
    <p:sldId id="293" r:id="rId9"/>
    <p:sldId id="285" r:id="rId10"/>
    <p:sldId id="287" r:id="rId11"/>
    <p:sldId id="288" r:id="rId12"/>
    <p:sldId id="279" r:id="rId13"/>
    <p:sldId id="286" r:id="rId14"/>
    <p:sldId id="256" r:id="rId15"/>
    <p:sldId id="257" r:id="rId16"/>
    <p:sldId id="258" r:id="rId17"/>
    <p:sldId id="259" r:id="rId18"/>
    <p:sldId id="260" r:id="rId19"/>
    <p:sldId id="261" r:id="rId20"/>
    <p:sldId id="262" r:id="rId21"/>
    <p:sldId id="263" r:id="rId22"/>
    <p:sldId id="264" r:id="rId23"/>
    <p:sldId id="265" r:id="rId24"/>
    <p:sldId id="278" r:id="rId25"/>
    <p:sldId id="276" r:id="rId26"/>
    <p:sldId id="280" r:id="rId27"/>
    <p:sldId id="281" r:id="rId28"/>
    <p:sldId id="282" r:id="rId29"/>
    <p:sldId id="283" r:id="rId30"/>
    <p:sldId id="28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11" autoAdjust="0"/>
    <p:restoredTop sz="94660"/>
  </p:normalViewPr>
  <p:slideViewPr>
    <p:cSldViewPr snapToGrid="0">
      <p:cViewPr varScale="1">
        <p:scale>
          <a:sx n="63" d="100"/>
          <a:sy n="63" d="100"/>
        </p:scale>
        <p:origin x="72" y="1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6057DD3D-BDAC-40F1-86E4-697B5CBB78D2}"/>
              </a:ext>
            </a:extLst>
          </p:cNvPr>
          <p:cNvGrpSpPr>
            <a:grpSpLocks/>
          </p:cNvGrpSpPr>
          <p:nvPr/>
        </p:nvGrpSpPr>
        <p:grpSpPr bwMode="auto">
          <a:xfrm>
            <a:off x="4234" y="4267200"/>
            <a:ext cx="12187767" cy="2590800"/>
            <a:chOff x="2" y="2688"/>
            <a:chExt cx="5758" cy="1632"/>
          </a:xfrm>
        </p:grpSpPr>
        <p:sp>
          <p:nvSpPr>
            <p:cNvPr id="5" name="Freeform 3">
              <a:extLst>
                <a:ext uri="{FF2B5EF4-FFF2-40B4-BE49-F238E27FC236}">
                  <a16:creationId xmlns:a16="http://schemas.microsoft.com/office/drawing/2014/main" id="{660BE8A7-EC72-4380-B616-06C15A85FE2C}"/>
                </a:ext>
              </a:extLst>
            </p:cNvPr>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nvGrpSpPr>
            <p:cNvPr id="6" name="Group 4">
              <a:extLst>
                <a:ext uri="{FF2B5EF4-FFF2-40B4-BE49-F238E27FC236}">
                  <a16:creationId xmlns:a16="http://schemas.microsoft.com/office/drawing/2014/main" id="{8AE117CE-DC85-4E8B-9454-AB62C6610A1D}"/>
                </a:ext>
              </a:extLst>
            </p:cNvPr>
            <p:cNvGrpSpPr>
              <a:grpSpLocks/>
            </p:cNvGrpSpPr>
            <p:nvPr userDrawn="1"/>
          </p:nvGrpSpPr>
          <p:grpSpPr bwMode="auto">
            <a:xfrm>
              <a:off x="3528" y="3715"/>
              <a:ext cx="792" cy="521"/>
              <a:chOff x="3527" y="3715"/>
              <a:chExt cx="792" cy="521"/>
            </a:xfrm>
          </p:grpSpPr>
          <p:sp>
            <p:nvSpPr>
              <p:cNvPr id="57" name="Oval 5">
                <a:extLst>
                  <a:ext uri="{FF2B5EF4-FFF2-40B4-BE49-F238E27FC236}">
                    <a16:creationId xmlns:a16="http://schemas.microsoft.com/office/drawing/2014/main" id="{6178101D-1C9B-4AE9-AF01-6FF5B28BA95F}"/>
                  </a:ext>
                </a:extLst>
              </p:cNvPr>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sz="1800">
                  <a:latin typeface="Arial" charset="0"/>
                </a:endParaRPr>
              </a:p>
            </p:txBody>
          </p:sp>
          <p:sp>
            <p:nvSpPr>
              <p:cNvPr id="58" name="Oval 6">
                <a:extLst>
                  <a:ext uri="{FF2B5EF4-FFF2-40B4-BE49-F238E27FC236}">
                    <a16:creationId xmlns:a16="http://schemas.microsoft.com/office/drawing/2014/main" id="{CBC7B178-A63D-40B2-BD4D-496F168A3EA4}"/>
                  </a:ext>
                </a:extLst>
              </p:cNvPr>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sp>
            <p:nvSpPr>
              <p:cNvPr id="59" name="Oval 7">
                <a:extLst>
                  <a:ext uri="{FF2B5EF4-FFF2-40B4-BE49-F238E27FC236}">
                    <a16:creationId xmlns:a16="http://schemas.microsoft.com/office/drawing/2014/main" id="{DC3B7971-B84C-454F-972E-FFED01CEE983}"/>
                  </a:ext>
                </a:extLst>
              </p:cNvPr>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sz="1800">
                  <a:latin typeface="Arial" charset="0"/>
                </a:endParaRPr>
              </a:p>
            </p:txBody>
          </p:sp>
          <p:sp>
            <p:nvSpPr>
              <p:cNvPr id="60" name="Oval 8">
                <a:extLst>
                  <a:ext uri="{FF2B5EF4-FFF2-40B4-BE49-F238E27FC236}">
                    <a16:creationId xmlns:a16="http://schemas.microsoft.com/office/drawing/2014/main" id="{79331B2B-9361-4BCF-8B81-47DE369A3E94}"/>
                  </a:ext>
                </a:extLst>
              </p:cNvPr>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sp>
            <p:nvSpPr>
              <p:cNvPr id="61" name="Oval 9">
                <a:extLst>
                  <a:ext uri="{FF2B5EF4-FFF2-40B4-BE49-F238E27FC236}">
                    <a16:creationId xmlns:a16="http://schemas.microsoft.com/office/drawing/2014/main" id="{6E709710-EF67-4093-A5EB-6F735DB487E6}"/>
                  </a:ext>
                </a:extLst>
              </p:cNvPr>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sz="1800">
                  <a:latin typeface="Arial" charset="0"/>
                </a:endParaRPr>
              </a:p>
            </p:txBody>
          </p:sp>
          <p:sp>
            <p:nvSpPr>
              <p:cNvPr id="62" name="Freeform 10">
                <a:extLst>
                  <a:ext uri="{FF2B5EF4-FFF2-40B4-BE49-F238E27FC236}">
                    <a16:creationId xmlns:a16="http://schemas.microsoft.com/office/drawing/2014/main" id="{9CB88E38-90C8-4ED9-B14B-5640FB6E6851}"/>
                  </a:ext>
                </a:extLst>
              </p:cNvPr>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sz="1800">
                  <a:latin typeface="Arial" charset="0"/>
                </a:endParaRPr>
              </a:p>
            </p:txBody>
          </p:sp>
          <p:sp>
            <p:nvSpPr>
              <p:cNvPr id="63" name="Freeform 11">
                <a:extLst>
                  <a:ext uri="{FF2B5EF4-FFF2-40B4-BE49-F238E27FC236}">
                    <a16:creationId xmlns:a16="http://schemas.microsoft.com/office/drawing/2014/main" id="{27848362-E034-4602-950C-511935819436}"/>
                  </a:ext>
                </a:extLst>
              </p:cNvPr>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sz="1800">
                  <a:latin typeface="Arial" charset="0"/>
                </a:endParaRPr>
              </a:p>
            </p:txBody>
          </p:sp>
          <p:sp>
            <p:nvSpPr>
              <p:cNvPr id="64" name="Freeform 12">
                <a:extLst>
                  <a:ext uri="{FF2B5EF4-FFF2-40B4-BE49-F238E27FC236}">
                    <a16:creationId xmlns:a16="http://schemas.microsoft.com/office/drawing/2014/main" id="{3C31D35F-BCDC-4024-A1AB-3A606EE47D59}"/>
                  </a:ext>
                </a:extLst>
              </p:cNvPr>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sz="1800">
                  <a:latin typeface="Arial" charset="0"/>
                </a:endParaRPr>
              </a:p>
            </p:txBody>
          </p:sp>
          <p:sp>
            <p:nvSpPr>
              <p:cNvPr id="65" name="Freeform 13">
                <a:extLst>
                  <a:ext uri="{FF2B5EF4-FFF2-40B4-BE49-F238E27FC236}">
                    <a16:creationId xmlns:a16="http://schemas.microsoft.com/office/drawing/2014/main" id="{88F11B7E-CDF6-4A52-B918-4902F7DBF484}"/>
                  </a:ext>
                </a:extLst>
              </p:cNvPr>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sz="1800">
                  <a:latin typeface="Arial" charset="0"/>
                </a:endParaRPr>
              </a:p>
            </p:txBody>
          </p:sp>
          <p:sp>
            <p:nvSpPr>
              <p:cNvPr id="66" name="Freeform 14">
                <a:extLst>
                  <a:ext uri="{FF2B5EF4-FFF2-40B4-BE49-F238E27FC236}">
                    <a16:creationId xmlns:a16="http://schemas.microsoft.com/office/drawing/2014/main" id="{9392F16B-8B3D-4E69-9664-01FB7F8D49C0}"/>
                  </a:ext>
                </a:extLst>
              </p:cNvPr>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sz="1800">
                  <a:latin typeface="Arial" charset="0"/>
                </a:endParaRPr>
              </a:p>
            </p:txBody>
          </p:sp>
          <p:sp>
            <p:nvSpPr>
              <p:cNvPr id="67" name="Oval 15">
                <a:extLst>
                  <a:ext uri="{FF2B5EF4-FFF2-40B4-BE49-F238E27FC236}">
                    <a16:creationId xmlns:a16="http://schemas.microsoft.com/office/drawing/2014/main" id="{4FC02E54-49A8-4757-A9E1-ACB0986BF709}"/>
                  </a:ext>
                </a:extLst>
              </p:cNvPr>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grpSp>
        <p:grpSp>
          <p:nvGrpSpPr>
            <p:cNvPr id="7" name="Group 16">
              <a:extLst>
                <a:ext uri="{FF2B5EF4-FFF2-40B4-BE49-F238E27FC236}">
                  <a16:creationId xmlns:a16="http://schemas.microsoft.com/office/drawing/2014/main" id="{C7F1FA49-C788-4129-BF2D-F417E184D505}"/>
                </a:ext>
              </a:extLst>
            </p:cNvPr>
            <p:cNvGrpSpPr>
              <a:grpSpLocks/>
            </p:cNvGrpSpPr>
            <p:nvPr userDrawn="1"/>
          </p:nvGrpSpPr>
          <p:grpSpPr bwMode="auto">
            <a:xfrm>
              <a:off x="1776" y="3631"/>
              <a:ext cx="1626" cy="683"/>
              <a:chOff x="1776" y="3631"/>
              <a:chExt cx="1626" cy="683"/>
            </a:xfrm>
          </p:grpSpPr>
          <p:sp>
            <p:nvSpPr>
              <p:cNvPr id="39" name="Oval 17">
                <a:extLst>
                  <a:ext uri="{FF2B5EF4-FFF2-40B4-BE49-F238E27FC236}">
                    <a16:creationId xmlns:a16="http://schemas.microsoft.com/office/drawing/2014/main" id="{41BC477C-0FAB-4D3A-A9A9-394875DFA5E4}"/>
                  </a:ext>
                </a:extLst>
              </p:cNvPr>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sz="1800">
                  <a:latin typeface="Arial" charset="0"/>
                </a:endParaRPr>
              </a:p>
            </p:txBody>
          </p:sp>
          <p:sp>
            <p:nvSpPr>
              <p:cNvPr id="40" name="Oval 18">
                <a:extLst>
                  <a:ext uri="{FF2B5EF4-FFF2-40B4-BE49-F238E27FC236}">
                    <a16:creationId xmlns:a16="http://schemas.microsoft.com/office/drawing/2014/main" id="{3192FBF4-C8D2-4DA8-A46B-A8BE883BF997}"/>
                  </a:ext>
                </a:extLst>
              </p:cNvPr>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sz="1800">
                  <a:latin typeface="Arial" charset="0"/>
                </a:endParaRPr>
              </a:p>
            </p:txBody>
          </p:sp>
          <p:sp>
            <p:nvSpPr>
              <p:cNvPr id="41" name="Oval 19">
                <a:extLst>
                  <a:ext uri="{FF2B5EF4-FFF2-40B4-BE49-F238E27FC236}">
                    <a16:creationId xmlns:a16="http://schemas.microsoft.com/office/drawing/2014/main" id="{645D950F-D536-4689-A4BC-7DC1F34935B2}"/>
                  </a:ext>
                </a:extLst>
              </p:cNvPr>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sz="1800">
                  <a:latin typeface="Arial" charset="0"/>
                </a:endParaRPr>
              </a:p>
            </p:txBody>
          </p:sp>
          <p:sp>
            <p:nvSpPr>
              <p:cNvPr id="42" name="Oval 20">
                <a:extLst>
                  <a:ext uri="{FF2B5EF4-FFF2-40B4-BE49-F238E27FC236}">
                    <a16:creationId xmlns:a16="http://schemas.microsoft.com/office/drawing/2014/main" id="{003270D9-8ADE-4983-AE3F-57EB27263C40}"/>
                  </a:ext>
                </a:extLst>
              </p:cNvPr>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sp>
            <p:nvSpPr>
              <p:cNvPr id="43" name="Oval 21">
                <a:extLst>
                  <a:ext uri="{FF2B5EF4-FFF2-40B4-BE49-F238E27FC236}">
                    <a16:creationId xmlns:a16="http://schemas.microsoft.com/office/drawing/2014/main" id="{7B8CF854-B4D8-487D-B895-D908E326C73D}"/>
                  </a:ext>
                </a:extLst>
              </p:cNvPr>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sp>
            <p:nvSpPr>
              <p:cNvPr id="44" name="Oval 22">
                <a:extLst>
                  <a:ext uri="{FF2B5EF4-FFF2-40B4-BE49-F238E27FC236}">
                    <a16:creationId xmlns:a16="http://schemas.microsoft.com/office/drawing/2014/main" id="{7DE9231C-A264-47FB-B10C-6F47C7D1A581}"/>
                  </a:ext>
                </a:extLst>
              </p:cNvPr>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sp>
            <p:nvSpPr>
              <p:cNvPr id="45" name="Oval 23">
                <a:extLst>
                  <a:ext uri="{FF2B5EF4-FFF2-40B4-BE49-F238E27FC236}">
                    <a16:creationId xmlns:a16="http://schemas.microsoft.com/office/drawing/2014/main" id="{BE50EDED-6450-40D3-81D7-833EAA400DB1}"/>
                  </a:ext>
                </a:extLst>
              </p:cNvPr>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sz="1800">
                  <a:latin typeface="Arial" charset="0"/>
                </a:endParaRPr>
              </a:p>
            </p:txBody>
          </p:sp>
          <p:sp>
            <p:nvSpPr>
              <p:cNvPr id="46" name="Oval 24">
                <a:extLst>
                  <a:ext uri="{FF2B5EF4-FFF2-40B4-BE49-F238E27FC236}">
                    <a16:creationId xmlns:a16="http://schemas.microsoft.com/office/drawing/2014/main" id="{706DFCF4-2BEA-4E30-9669-782C61E8E77C}"/>
                  </a:ext>
                </a:extLst>
              </p:cNvPr>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sz="1800">
                  <a:latin typeface="Arial" charset="0"/>
                </a:endParaRPr>
              </a:p>
            </p:txBody>
          </p:sp>
          <p:sp>
            <p:nvSpPr>
              <p:cNvPr id="47" name="Freeform 25">
                <a:extLst>
                  <a:ext uri="{FF2B5EF4-FFF2-40B4-BE49-F238E27FC236}">
                    <a16:creationId xmlns:a16="http://schemas.microsoft.com/office/drawing/2014/main" id="{B94D8239-4396-4830-B243-F9EC38C7E7D8}"/>
                  </a:ext>
                </a:extLst>
              </p:cNvPr>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sz="1800">
                  <a:latin typeface="Arial" charset="0"/>
                </a:endParaRPr>
              </a:p>
            </p:txBody>
          </p:sp>
          <p:sp>
            <p:nvSpPr>
              <p:cNvPr id="48" name="Freeform 26">
                <a:extLst>
                  <a:ext uri="{FF2B5EF4-FFF2-40B4-BE49-F238E27FC236}">
                    <a16:creationId xmlns:a16="http://schemas.microsoft.com/office/drawing/2014/main" id="{ED224D61-DD1D-4ECA-87B9-669D3D1CB906}"/>
                  </a:ext>
                </a:extLst>
              </p:cNvPr>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sz="1800">
                  <a:latin typeface="Arial" charset="0"/>
                </a:endParaRPr>
              </a:p>
            </p:txBody>
          </p:sp>
          <p:sp>
            <p:nvSpPr>
              <p:cNvPr id="49" name="Freeform 27">
                <a:extLst>
                  <a:ext uri="{FF2B5EF4-FFF2-40B4-BE49-F238E27FC236}">
                    <a16:creationId xmlns:a16="http://schemas.microsoft.com/office/drawing/2014/main" id="{6AE7E7E1-1721-4991-8545-C919EB813E99}"/>
                  </a:ext>
                </a:extLst>
              </p:cNvPr>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sz="1800">
                  <a:latin typeface="Arial" charset="0"/>
                </a:endParaRPr>
              </a:p>
            </p:txBody>
          </p:sp>
          <p:sp>
            <p:nvSpPr>
              <p:cNvPr id="50" name="Freeform 28">
                <a:extLst>
                  <a:ext uri="{FF2B5EF4-FFF2-40B4-BE49-F238E27FC236}">
                    <a16:creationId xmlns:a16="http://schemas.microsoft.com/office/drawing/2014/main" id="{31FDA227-515D-4108-9A61-50F6925C4D01}"/>
                  </a:ext>
                </a:extLst>
              </p:cNvPr>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sz="1800">
                  <a:latin typeface="Arial" charset="0"/>
                </a:endParaRPr>
              </a:p>
            </p:txBody>
          </p:sp>
          <p:sp>
            <p:nvSpPr>
              <p:cNvPr id="51" name="Freeform 29">
                <a:extLst>
                  <a:ext uri="{FF2B5EF4-FFF2-40B4-BE49-F238E27FC236}">
                    <a16:creationId xmlns:a16="http://schemas.microsoft.com/office/drawing/2014/main" id="{EC22E2AE-1CEA-43BE-853C-4323E70C3C69}"/>
                  </a:ext>
                </a:extLst>
              </p:cNvPr>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2" name="Freeform 30">
                <a:extLst>
                  <a:ext uri="{FF2B5EF4-FFF2-40B4-BE49-F238E27FC236}">
                    <a16:creationId xmlns:a16="http://schemas.microsoft.com/office/drawing/2014/main" id="{5B0F1C02-A0C1-4A7D-A8CF-B68FBE2CA021}"/>
                  </a:ext>
                </a:extLst>
              </p:cNvPr>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3" name="Freeform 31">
                <a:extLst>
                  <a:ext uri="{FF2B5EF4-FFF2-40B4-BE49-F238E27FC236}">
                    <a16:creationId xmlns:a16="http://schemas.microsoft.com/office/drawing/2014/main" id="{0A7570A3-3179-47CE-8452-AFD5C023B10B}"/>
                  </a:ext>
                </a:extLst>
              </p:cNvPr>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sz="1800">
                  <a:latin typeface="Arial" charset="0"/>
                </a:endParaRPr>
              </a:p>
            </p:txBody>
          </p:sp>
          <p:sp>
            <p:nvSpPr>
              <p:cNvPr id="54" name="Freeform 32">
                <a:extLst>
                  <a:ext uri="{FF2B5EF4-FFF2-40B4-BE49-F238E27FC236}">
                    <a16:creationId xmlns:a16="http://schemas.microsoft.com/office/drawing/2014/main" id="{45F0428D-855D-4ABC-9140-F4FAECB56ED1}"/>
                  </a:ext>
                </a:extLst>
              </p:cNvPr>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sz="1800">
                  <a:latin typeface="Arial" charset="0"/>
                </a:endParaRPr>
              </a:p>
            </p:txBody>
          </p:sp>
          <p:sp>
            <p:nvSpPr>
              <p:cNvPr id="55" name="Freeform 33">
                <a:extLst>
                  <a:ext uri="{FF2B5EF4-FFF2-40B4-BE49-F238E27FC236}">
                    <a16:creationId xmlns:a16="http://schemas.microsoft.com/office/drawing/2014/main" id="{81B5EF9A-B31B-4637-91F6-715D044E662E}"/>
                  </a:ext>
                </a:extLst>
              </p:cNvPr>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sz="1800">
                  <a:latin typeface="Arial" charset="0"/>
                </a:endParaRPr>
              </a:p>
            </p:txBody>
          </p:sp>
          <p:sp>
            <p:nvSpPr>
              <p:cNvPr id="56" name="Freeform 34">
                <a:extLst>
                  <a:ext uri="{FF2B5EF4-FFF2-40B4-BE49-F238E27FC236}">
                    <a16:creationId xmlns:a16="http://schemas.microsoft.com/office/drawing/2014/main" id="{F7533E71-8385-44A2-A691-A63BE78A43DF}"/>
                  </a:ext>
                </a:extLst>
              </p:cNvPr>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grpSp>
          <p:nvGrpSpPr>
            <p:cNvPr id="8" name="Group 35">
              <a:extLst>
                <a:ext uri="{FF2B5EF4-FFF2-40B4-BE49-F238E27FC236}">
                  <a16:creationId xmlns:a16="http://schemas.microsoft.com/office/drawing/2014/main" id="{274BC7B6-8D7C-41DD-AFD8-A934E982ADF4}"/>
                </a:ext>
              </a:extLst>
            </p:cNvPr>
            <p:cNvGrpSpPr>
              <a:grpSpLocks/>
            </p:cNvGrpSpPr>
            <p:nvPr userDrawn="1"/>
          </p:nvGrpSpPr>
          <p:grpSpPr bwMode="auto">
            <a:xfrm>
              <a:off x="4128" y="3360"/>
              <a:ext cx="1351" cy="821"/>
              <a:chOff x="4128" y="3360"/>
              <a:chExt cx="1351" cy="821"/>
            </a:xfrm>
          </p:grpSpPr>
          <p:sp>
            <p:nvSpPr>
              <p:cNvPr id="22" name="Freeform 36">
                <a:extLst>
                  <a:ext uri="{FF2B5EF4-FFF2-40B4-BE49-F238E27FC236}">
                    <a16:creationId xmlns:a16="http://schemas.microsoft.com/office/drawing/2014/main" id="{F2734E85-440C-48C6-8398-53A4567AE29C}"/>
                  </a:ext>
                </a:extLst>
              </p:cNvPr>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sz="1800">
                  <a:latin typeface="Arial" charset="0"/>
                </a:endParaRPr>
              </a:p>
            </p:txBody>
          </p:sp>
          <p:sp>
            <p:nvSpPr>
              <p:cNvPr id="23" name="Freeform 37">
                <a:extLst>
                  <a:ext uri="{FF2B5EF4-FFF2-40B4-BE49-F238E27FC236}">
                    <a16:creationId xmlns:a16="http://schemas.microsoft.com/office/drawing/2014/main" id="{77C79329-C46C-4D5B-8C7D-F1CD2C75073E}"/>
                  </a:ext>
                </a:extLst>
              </p:cNvPr>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sz="1800">
                  <a:latin typeface="Arial" charset="0"/>
                </a:endParaRPr>
              </a:p>
            </p:txBody>
          </p:sp>
          <p:sp>
            <p:nvSpPr>
              <p:cNvPr id="24" name="Freeform 38">
                <a:extLst>
                  <a:ext uri="{FF2B5EF4-FFF2-40B4-BE49-F238E27FC236}">
                    <a16:creationId xmlns:a16="http://schemas.microsoft.com/office/drawing/2014/main" id="{11413BB0-3188-4B49-8A27-87CE6C8AA3F6}"/>
                  </a:ext>
                </a:extLst>
              </p:cNvPr>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sz="1800">
                  <a:latin typeface="Arial" charset="0"/>
                </a:endParaRPr>
              </a:p>
            </p:txBody>
          </p:sp>
          <p:sp>
            <p:nvSpPr>
              <p:cNvPr id="25" name="Freeform 39">
                <a:extLst>
                  <a:ext uri="{FF2B5EF4-FFF2-40B4-BE49-F238E27FC236}">
                    <a16:creationId xmlns:a16="http://schemas.microsoft.com/office/drawing/2014/main" id="{B54A53C4-D72D-4C34-A3B9-50D13F28F42F}"/>
                  </a:ext>
                </a:extLst>
              </p:cNvPr>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sz="1800">
                  <a:latin typeface="Arial" charset="0"/>
                </a:endParaRPr>
              </a:p>
            </p:txBody>
          </p:sp>
          <p:sp>
            <p:nvSpPr>
              <p:cNvPr id="26" name="Freeform 40">
                <a:extLst>
                  <a:ext uri="{FF2B5EF4-FFF2-40B4-BE49-F238E27FC236}">
                    <a16:creationId xmlns:a16="http://schemas.microsoft.com/office/drawing/2014/main" id="{7B014DE2-D9B9-4DAE-9F34-93F3807E4FA8}"/>
                  </a:ext>
                </a:extLst>
              </p:cNvPr>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sz="1800">
                  <a:latin typeface="Arial" charset="0"/>
                </a:endParaRPr>
              </a:p>
            </p:txBody>
          </p:sp>
          <p:sp>
            <p:nvSpPr>
              <p:cNvPr id="27" name="Freeform 41">
                <a:extLst>
                  <a:ext uri="{FF2B5EF4-FFF2-40B4-BE49-F238E27FC236}">
                    <a16:creationId xmlns:a16="http://schemas.microsoft.com/office/drawing/2014/main" id="{552A1A8E-8AD3-4DCB-9B3B-00AA12BE64C1}"/>
                  </a:ext>
                </a:extLst>
              </p:cNvPr>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sz="1800">
                  <a:latin typeface="Arial" charset="0"/>
                </a:endParaRPr>
              </a:p>
            </p:txBody>
          </p:sp>
          <p:sp>
            <p:nvSpPr>
              <p:cNvPr id="28" name="Freeform 42">
                <a:extLst>
                  <a:ext uri="{FF2B5EF4-FFF2-40B4-BE49-F238E27FC236}">
                    <a16:creationId xmlns:a16="http://schemas.microsoft.com/office/drawing/2014/main" id="{6DDE0E72-5EDC-419B-8ADD-1C8492FF79C5}"/>
                  </a:ext>
                </a:extLst>
              </p:cNvPr>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sz="1800">
                  <a:latin typeface="Arial" charset="0"/>
                </a:endParaRPr>
              </a:p>
            </p:txBody>
          </p:sp>
          <p:sp>
            <p:nvSpPr>
              <p:cNvPr id="29" name="Freeform 43">
                <a:extLst>
                  <a:ext uri="{FF2B5EF4-FFF2-40B4-BE49-F238E27FC236}">
                    <a16:creationId xmlns:a16="http://schemas.microsoft.com/office/drawing/2014/main" id="{17E79D04-67B7-431F-B06B-367578058669}"/>
                  </a:ext>
                </a:extLst>
              </p:cNvPr>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 name="Freeform 44">
                <a:extLst>
                  <a:ext uri="{FF2B5EF4-FFF2-40B4-BE49-F238E27FC236}">
                    <a16:creationId xmlns:a16="http://schemas.microsoft.com/office/drawing/2014/main" id="{41B9EAE2-0B5B-43E3-BEC3-8741D147A8EA}"/>
                  </a:ext>
                </a:extLst>
              </p:cNvPr>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sz="1800">
                  <a:latin typeface="Arial" charset="0"/>
                </a:endParaRPr>
              </a:p>
            </p:txBody>
          </p:sp>
          <p:sp>
            <p:nvSpPr>
              <p:cNvPr id="31" name="Freeform 45">
                <a:extLst>
                  <a:ext uri="{FF2B5EF4-FFF2-40B4-BE49-F238E27FC236}">
                    <a16:creationId xmlns:a16="http://schemas.microsoft.com/office/drawing/2014/main" id="{853CC700-CF76-49A6-BAF4-0883E830FBAB}"/>
                  </a:ext>
                </a:extLst>
              </p:cNvPr>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sz="1800">
                  <a:latin typeface="Arial" charset="0"/>
                </a:endParaRPr>
              </a:p>
            </p:txBody>
          </p:sp>
          <p:sp>
            <p:nvSpPr>
              <p:cNvPr id="32" name="Freeform 46">
                <a:extLst>
                  <a:ext uri="{FF2B5EF4-FFF2-40B4-BE49-F238E27FC236}">
                    <a16:creationId xmlns:a16="http://schemas.microsoft.com/office/drawing/2014/main" id="{6A100D8E-EC75-4CEB-8511-DFB3227FA89F}"/>
                  </a:ext>
                </a:extLst>
              </p:cNvPr>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sz="1800">
                  <a:latin typeface="Arial" charset="0"/>
                </a:endParaRPr>
              </a:p>
            </p:txBody>
          </p:sp>
          <p:sp>
            <p:nvSpPr>
              <p:cNvPr id="33" name="Oval 47">
                <a:extLst>
                  <a:ext uri="{FF2B5EF4-FFF2-40B4-BE49-F238E27FC236}">
                    <a16:creationId xmlns:a16="http://schemas.microsoft.com/office/drawing/2014/main" id="{1E694DB6-4FC3-4BA7-8602-1846E6B03EC7}"/>
                  </a:ext>
                </a:extLst>
              </p:cNvPr>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sz="1800">
                  <a:latin typeface="Arial" charset="0"/>
                </a:endParaRPr>
              </a:p>
            </p:txBody>
          </p:sp>
          <p:sp>
            <p:nvSpPr>
              <p:cNvPr id="34" name="Oval 48">
                <a:extLst>
                  <a:ext uri="{FF2B5EF4-FFF2-40B4-BE49-F238E27FC236}">
                    <a16:creationId xmlns:a16="http://schemas.microsoft.com/office/drawing/2014/main" id="{A81B6FF9-8555-4E52-8281-68912989D011}"/>
                  </a:ext>
                </a:extLst>
              </p:cNvPr>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sp>
            <p:nvSpPr>
              <p:cNvPr id="35" name="Oval 49">
                <a:extLst>
                  <a:ext uri="{FF2B5EF4-FFF2-40B4-BE49-F238E27FC236}">
                    <a16:creationId xmlns:a16="http://schemas.microsoft.com/office/drawing/2014/main" id="{3C2B4791-7546-48E4-8E75-AA31CCE9DDFB}"/>
                  </a:ext>
                </a:extLst>
              </p:cNvPr>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sz="1800">
                  <a:latin typeface="Arial" charset="0"/>
                </a:endParaRPr>
              </a:p>
            </p:txBody>
          </p:sp>
          <p:sp>
            <p:nvSpPr>
              <p:cNvPr id="36" name="Oval 50">
                <a:extLst>
                  <a:ext uri="{FF2B5EF4-FFF2-40B4-BE49-F238E27FC236}">
                    <a16:creationId xmlns:a16="http://schemas.microsoft.com/office/drawing/2014/main" id="{E0DB5E0B-15D0-4D84-86D9-0BF313D5E35D}"/>
                  </a:ext>
                </a:extLst>
              </p:cNvPr>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sp>
            <p:nvSpPr>
              <p:cNvPr id="37" name="Oval 51">
                <a:extLst>
                  <a:ext uri="{FF2B5EF4-FFF2-40B4-BE49-F238E27FC236}">
                    <a16:creationId xmlns:a16="http://schemas.microsoft.com/office/drawing/2014/main" id="{4032D33B-5954-467A-95B6-399C4F7FA51F}"/>
                  </a:ext>
                </a:extLst>
              </p:cNvPr>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sz="1800">
                  <a:latin typeface="Arial" charset="0"/>
                </a:endParaRPr>
              </a:p>
            </p:txBody>
          </p:sp>
          <p:sp>
            <p:nvSpPr>
              <p:cNvPr id="38" name="Oval 52">
                <a:extLst>
                  <a:ext uri="{FF2B5EF4-FFF2-40B4-BE49-F238E27FC236}">
                    <a16:creationId xmlns:a16="http://schemas.microsoft.com/office/drawing/2014/main" id="{93BF7C98-9F33-4FA9-AEC1-51DDBA432EAA}"/>
                  </a:ext>
                </a:extLst>
              </p:cNvPr>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grpSp>
        <p:grpSp>
          <p:nvGrpSpPr>
            <p:cNvPr id="9" name="Group 53">
              <a:extLst>
                <a:ext uri="{FF2B5EF4-FFF2-40B4-BE49-F238E27FC236}">
                  <a16:creationId xmlns:a16="http://schemas.microsoft.com/office/drawing/2014/main" id="{9AC191D5-7ADD-4D8B-A493-E87C5A8B92F2}"/>
                </a:ext>
              </a:extLst>
            </p:cNvPr>
            <p:cNvGrpSpPr>
              <a:grpSpLocks/>
            </p:cNvGrpSpPr>
            <p:nvPr userDrawn="1"/>
          </p:nvGrpSpPr>
          <p:grpSpPr bwMode="auto">
            <a:xfrm>
              <a:off x="5280" y="3024"/>
              <a:ext cx="425" cy="258"/>
              <a:chOff x="5280" y="3024"/>
              <a:chExt cx="425" cy="258"/>
            </a:xfrm>
          </p:grpSpPr>
          <p:sp>
            <p:nvSpPr>
              <p:cNvPr id="10" name="Freeform 54">
                <a:extLst>
                  <a:ext uri="{FF2B5EF4-FFF2-40B4-BE49-F238E27FC236}">
                    <a16:creationId xmlns:a16="http://schemas.microsoft.com/office/drawing/2014/main" id="{E931817E-846C-4843-8F61-F48BE3C3F6B0}"/>
                  </a:ext>
                </a:extLst>
              </p:cNvPr>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 name="Freeform 55">
                <a:extLst>
                  <a:ext uri="{FF2B5EF4-FFF2-40B4-BE49-F238E27FC236}">
                    <a16:creationId xmlns:a16="http://schemas.microsoft.com/office/drawing/2014/main" id="{835DEE74-C991-4A02-8D1F-103ACC66E3E2}"/>
                  </a:ext>
                </a:extLst>
              </p:cNvPr>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56">
                <a:extLst>
                  <a:ext uri="{FF2B5EF4-FFF2-40B4-BE49-F238E27FC236}">
                    <a16:creationId xmlns:a16="http://schemas.microsoft.com/office/drawing/2014/main" id="{F39BCC05-A31E-451E-A515-118D26534D75}"/>
                  </a:ext>
                </a:extLst>
              </p:cNvPr>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57">
                <a:extLst>
                  <a:ext uri="{FF2B5EF4-FFF2-40B4-BE49-F238E27FC236}">
                    <a16:creationId xmlns:a16="http://schemas.microsoft.com/office/drawing/2014/main" id="{D09FA59D-B89B-417C-8275-77DFFEEC4DBB}"/>
                  </a:ext>
                </a:extLst>
              </p:cNvPr>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58">
                <a:extLst>
                  <a:ext uri="{FF2B5EF4-FFF2-40B4-BE49-F238E27FC236}">
                    <a16:creationId xmlns:a16="http://schemas.microsoft.com/office/drawing/2014/main" id="{800DCC8E-25D7-4045-A4DE-9F2D107F7A41}"/>
                  </a:ext>
                </a:extLst>
              </p:cNvPr>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 name="Freeform 59">
                <a:extLst>
                  <a:ext uri="{FF2B5EF4-FFF2-40B4-BE49-F238E27FC236}">
                    <a16:creationId xmlns:a16="http://schemas.microsoft.com/office/drawing/2014/main" id="{8066C229-7DCD-4CCA-8CEF-6831ED032DCE}"/>
                  </a:ext>
                </a:extLst>
              </p:cNvPr>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6" name="Freeform 60">
                <a:extLst>
                  <a:ext uri="{FF2B5EF4-FFF2-40B4-BE49-F238E27FC236}">
                    <a16:creationId xmlns:a16="http://schemas.microsoft.com/office/drawing/2014/main" id="{74117BF6-3DAA-473D-A14D-6ADBF0DEE4B3}"/>
                  </a:ext>
                </a:extLst>
              </p:cNvPr>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nvGrpSpPr>
              <p:cNvPr id="17" name="Group 61">
                <a:extLst>
                  <a:ext uri="{FF2B5EF4-FFF2-40B4-BE49-F238E27FC236}">
                    <a16:creationId xmlns:a16="http://schemas.microsoft.com/office/drawing/2014/main" id="{921D6999-72BC-4107-BE9F-A603D2017E13}"/>
                  </a:ext>
                </a:extLst>
              </p:cNvPr>
              <p:cNvGrpSpPr>
                <a:grpSpLocks/>
              </p:cNvGrpSpPr>
              <p:nvPr/>
            </p:nvGrpSpPr>
            <p:grpSpPr bwMode="auto">
              <a:xfrm>
                <a:off x="5381" y="3085"/>
                <a:ext cx="227" cy="132"/>
                <a:chOff x="5381" y="3085"/>
                <a:chExt cx="227" cy="132"/>
              </a:xfrm>
            </p:grpSpPr>
            <p:sp>
              <p:nvSpPr>
                <p:cNvPr id="18" name="Oval 62">
                  <a:extLst>
                    <a:ext uri="{FF2B5EF4-FFF2-40B4-BE49-F238E27FC236}">
                      <a16:creationId xmlns:a16="http://schemas.microsoft.com/office/drawing/2014/main" id="{B44D96AB-61F8-46F5-82B2-8F272472D3BA}"/>
                    </a:ext>
                  </a:extLst>
                </p:cNvPr>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800"/>
                </a:p>
              </p:txBody>
            </p:sp>
            <p:sp>
              <p:nvSpPr>
                <p:cNvPr id="19" name="Oval 63">
                  <a:extLst>
                    <a:ext uri="{FF2B5EF4-FFF2-40B4-BE49-F238E27FC236}">
                      <a16:creationId xmlns:a16="http://schemas.microsoft.com/office/drawing/2014/main" id="{3036EFB6-B648-4258-BD7E-D966F7F2A932}"/>
                    </a:ext>
                  </a:extLst>
                </p:cNvPr>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800"/>
                </a:p>
              </p:txBody>
            </p:sp>
            <p:sp>
              <p:nvSpPr>
                <p:cNvPr id="20" name="Oval 64">
                  <a:extLst>
                    <a:ext uri="{FF2B5EF4-FFF2-40B4-BE49-F238E27FC236}">
                      <a16:creationId xmlns:a16="http://schemas.microsoft.com/office/drawing/2014/main" id="{04A2BCAC-16B2-4E42-9C38-F49F47B19C77}"/>
                    </a:ext>
                  </a:extLst>
                </p:cNvPr>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800"/>
                </a:p>
              </p:txBody>
            </p:sp>
            <p:sp>
              <p:nvSpPr>
                <p:cNvPr id="21" name="Oval 65">
                  <a:extLst>
                    <a:ext uri="{FF2B5EF4-FFF2-40B4-BE49-F238E27FC236}">
                      <a16:creationId xmlns:a16="http://schemas.microsoft.com/office/drawing/2014/main" id="{4D171B8B-D834-4042-BC5C-95B4A6EE702F}"/>
                    </a:ext>
                  </a:extLst>
                </p:cNvPr>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800"/>
                </a:p>
              </p:txBody>
            </p:sp>
          </p:grpSp>
        </p:grpSp>
      </p:grpSp>
      <p:sp>
        <p:nvSpPr>
          <p:cNvPr id="5186" name="Rectangle 66"/>
          <p:cNvSpPr>
            <a:spLocks noGrp="1" noChangeArrowheads="1"/>
          </p:cNvSpPr>
          <p:nvPr>
            <p:ph type="ctrTitle" sz="quarter"/>
          </p:nvPr>
        </p:nvSpPr>
        <p:spPr>
          <a:xfrm>
            <a:off x="914400" y="1692276"/>
            <a:ext cx="10363200" cy="1736725"/>
          </a:xfrm>
        </p:spPr>
        <p:txBody>
          <a:bodyPr anchor="b"/>
          <a:lstStyle>
            <a:lvl1pPr>
              <a:defRPr sz="5400"/>
            </a:lvl1pPr>
          </a:lstStyle>
          <a:p>
            <a:r>
              <a:rPr lang="en-US"/>
              <a:t>Click to edit Master title style</a:t>
            </a:r>
          </a:p>
        </p:txBody>
      </p:sp>
      <p:sp>
        <p:nvSpPr>
          <p:cNvPr id="5187" name="Rectangle 67"/>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68" name="Rectangle 68">
            <a:extLst>
              <a:ext uri="{FF2B5EF4-FFF2-40B4-BE49-F238E27FC236}">
                <a16:creationId xmlns:a16="http://schemas.microsoft.com/office/drawing/2014/main" id="{03865BA0-DF12-46FC-BA63-C57BA3909475}"/>
              </a:ext>
            </a:extLst>
          </p:cNvPr>
          <p:cNvSpPr>
            <a:spLocks noGrp="1" noChangeArrowheads="1"/>
          </p:cNvSpPr>
          <p:nvPr>
            <p:ph type="dt" sz="quarter" idx="10"/>
          </p:nvPr>
        </p:nvSpPr>
        <p:spPr>
          <a:xfrm>
            <a:off x="609600" y="6248400"/>
            <a:ext cx="2844800" cy="457200"/>
          </a:xfrm>
        </p:spPr>
        <p:txBody>
          <a:bodyPr/>
          <a:lstStyle>
            <a:lvl1pPr>
              <a:defRPr/>
            </a:lvl1pPr>
          </a:lstStyle>
          <a:p>
            <a:pPr>
              <a:defRPr/>
            </a:pPr>
            <a:endParaRPr lang="en-US"/>
          </a:p>
        </p:txBody>
      </p:sp>
      <p:sp>
        <p:nvSpPr>
          <p:cNvPr id="69" name="Rectangle 69">
            <a:extLst>
              <a:ext uri="{FF2B5EF4-FFF2-40B4-BE49-F238E27FC236}">
                <a16:creationId xmlns:a16="http://schemas.microsoft.com/office/drawing/2014/main" id="{75BD9738-5951-4DD8-AFAD-50377CD6E619}"/>
              </a:ext>
            </a:extLst>
          </p:cNvPr>
          <p:cNvSpPr>
            <a:spLocks noGrp="1" noChangeArrowheads="1"/>
          </p:cNvSpPr>
          <p:nvPr>
            <p:ph type="ftr" sz="quarter" idx="11"/>
          </p:nvPr>
        </p:nvSpPr>
        <p:spPr>
          <a:xfrm>
            <a:off x="4165600" y="6248400"/>
            <a:ext cx="3860800" cy="457200"/>
          </a:xfrm>
        </p:spPr>
        <p:txBody>
          <a:bodyPr/>
          <a:lstStyle>
            <a:lvl1pPr>
              <a:defRPr/>
            </a:lvl1pPr>
          </a:lstStyle>
          <a:p>
            <a:pPr>
              <a:defRPr/>
            </a:pPr>
            <a:endParaRPr lang="en-US"/>
          </a:p>
        </p:txBody>
      </p:sp>
      <p:sp>
        <p:nvSpPr>
          <p:cNvPr id="70" name="Rectangle 70">
            <a:extLst>
              <a:ext uri="{FF2B5EF4-FFF2-40B4-BE49-F238E27FC236}">
                <a16:creationId xmlns:a16="http://schemas.microsoft.com/office/drawing/2014/main" id="{3319D694-EACC-48FA-A956-E3F01E8D7331}"/>
              </a:ext>
            </a:extLst>
          </p:cNvPr>
          <p:cNvSpPr>
            <a:spLocks noGrp="1" noChangeArrowheads="1"/>
          </p:cNvSpPr>
          <p:nvPr>
            <p:ph type="sldNum" sz="quarter" idx="12"/>
          </p:nvPr>
        </p:nvSpPr>
        <p:spPr>
          <a:xfrm>
            <a:off x="8737600" y="6248400"/>
            <a:ext cx="2844800" cy="457200"/>
          </a:xfrm>
        </p:spPr>
        <p:txBody>
          <a:bodyPr/>
          <a:lstStyle>
            <a:lvl1pPr>
              <a:defRPr smtClean="0"/>
            </a:lvl1pPr>
          </a:lstStyle>
          <a:p>
            <a:pPr>
              <a:defRPr/>
            </a:pPr>
            <a:fld id="{485D8CF9-3B36-4AF5-AF85-A10BF1C943A0}" type="slidenum">
              <a:rPr lang="en-US" altLang="en-US"/>
              <a:pPr>
                <a:defRPr/>
              </a:pPr>
              <a:t>‹#›</a:t>
            </a:fld>
            <a:endParaRPr lang="en-US" altLang="en-US"/>
          </a:p>
        </p:txBody>
      </p:sp>
    </p:spTree>
    <p:extLst>
      <p:ext uri="{BB962C8B-B14F-4D97-AF65-F5344CB8AC3E}">
        <p14:creationId xmlns:p14="http://schemas.microsoft.com/office/powerpoint/2010/main" val="62001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a:extLst>
              <a:ext uri="{FF2B5EF4-FFF2-40B4-BE49-F238E27FC236}">
                <a16:creationId xmlns:a16="http://schemas.microsoft.com/office/drawing/2014/main" id="{541D4D43-9A47-452F-A137-ED3D62461CC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0">
            <a:extLst>
              <a:ext uri="{FF2B5EF4-FFF2-40B4-BE49-F238E27FC236}">
                <a16:creationId xmlns:a16="http://schemas.microsoft.com/office/drawing/2014/main" id="{A0427AE5-4B5C-4729-A980-3D2CC881D2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1">
            <a:extLst>
              <a:ext uri="{FF2B5EF4-FFF2-40B4-BE49-F238E27FC236}">
                <a16:creationId xmlns:a16="http://schemas.microsoft.com/office/drawing/2014/main" id="{8A0F8A39-61EC-42C1-8911-1D95549ECA17}"/>
              </a:ext>
            </a:extLst>
          </p:cNvPr>
          <p:cNvSpPr>
            <a:spLocks noGrp="1" noChangeArrowheads="1"/>
          </p:cNvSpPr>
          <p:nvPr>
            <p:ph type="sldNum" sz="quarter" idx="12"/>
          </p:nvPr>
        </p:nvSpPr>
        <p:spPr>
          <a:ln/>
        </p:spPr>
        <p:txBody>
          <a:bodyPr/>
          <a:lstStyle>
            <a:lvl1pPr>
              <a:defRPr/>
            </a:lvl1pPr>
          </a:lstStyle>
          <a:p>
            <a:pPr>
              <a:defRPr/>
            </a:pPr>
            <a:fld id="{C5172B97-9AC9-4B62-B404-9F6222A485A9}" type="slidenum">
              <a:rPr lang="en-US" altLang="en-US"/>
              <a:pPr>
                <a:defRPr/>
              </a:pPr>
              <a:t>‹#›</a:t>
            </a:fld>
            <a:endParaRPr lang="en-US" altLang="en-US"/>
          </a:p>
        </p:txBody>
      </p:sp>
    </p:spTree>
    <p:extLst>
      <p:ext uri="{BB962C8B-B14F-4D97-AF65-F5344CB8AC3E}">
        <p14:creationId xmlns:p14="http://schemas.microsoft.com/office/powerpoint/2010/main" val="3066936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9">
            <a:extLst>
              <a:ext uri="{FF2B5EF4-FFF2-40B4-BE49-F238E27FC236}">
                <a16:creationId xmlns:a16="http://schemas.microsoft.com/office/drawing/2014/main" id="{EE622F95-7824-4FD5-9A37-5A165AC234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0">
            <a:extLst>
              <a:ext uri="{FF2B5EF4-FFF2-40B4-BE49-F238E27FC236}">
                <a16:creationId xmlns:a16="http://schemas.microsoft.com/office/drawing/2014/main" id="{A05ABB4F-2EC9-425C-8522-C7E7B19985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1">
            <a:extLst>
              <a:ext uri="{FF2B5EF4-FFF2-40B4-BE49-F238E27FC236}">
                <a16:creationId xmlns:a16="http://schemas.microsoft.com/office/drawing/2014/main" id="{15C0C5EA-2A67-41FD-AF21-816CCBDB2CE3}"/>
              </a:ext>
            </a:extLst>
          </p:cNvPr>
          <p:cNvSpPr>
            <a:spLocks noGrp="1" noChangeArrowheads="1"/>
          </p:cNvSpPr>
          <p:nvPr>
            <p:ph type="sldNum" sz="quarter" idx="12"/>
          </p:nvPr>
        </p:nvSpPr>
        <p:spPr>
          <a:ln/>
        </p:spPr>
        <p:txBody>
          <a:bodyPr/>
          <a:lstStyle>
            <a:lvl1pPr>
              <a:defRPr/>
            </a:lvl1pPr>
          </a:lstStyle>
          <a:p>
            <a:pPr>
              <a:defRPr/>
            </a:pPr>
            <a:fld id="{9D7369CB-1F80-44DD-B7C1-5EE80DA0800A}" type="slidenum">
              <a:rPr lang="en-US" altLang="en-US"/>
              <a:pPr>
                <a:defRPr/>
              </a:pPr>
              <a:t>‹#›</a:t>
            </a:fld>
            <a:endParaRPr lang="en-US" altLang="en-US"/>
          </a:p>
        </p:txBody>
      </p:sp>
    </p:spTree>
    <p:extLst>
      <p:ext uri="{BB962C8B-B14F-4D97-AF65-F5344CB8AC3E}">
        <p14:creationId xmlns:p14="http://schemas.microsoft.com/office/powerpoint/2010/main" val="37626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a:extLst>
              <a:ext uri="{FF2B5EF4-FFF2-40B4-BE49-F238E27FC236}">
                <a16:creationId xmlns:a16="http://schemas.microsoft.com/office/drawing/2014/main" id="{0E3A4136-CB0A-4A42-97F3-B5BC24DECEB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0">
            <a:extLst>
              <a:ext uri="{FF2B5EF4-FFF2-40B4-BE49-F238E27FC236}">
                <a16:creationId xmlns:a16="http://schemas.microsoft.com/office/drawing/2014/main" id="{40F2AAD7-AEDF-4422-BC9B-08D3F6E3A0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1">
            <a:extLst>
              <a:ext uri="{FF2B5EF4-FFF2-40B4-BE49-F238E27FC236}">
                <a16:creationId xmlns:a16="http://schemas.microsoft.com/office/drawing/2014/main" id="{6689F78A-03D7-43F5-A6B4-6870CBCEF325}"/>
              </a:ext>
            </a:extLst>
          </p:cNvPr>
          <p:cNvSpPr>
            <a:spLocks noGrp="1" noChangeArrowheads="1"/>
          </p:cNvSpPr>
          <p:nvPr>
            <p:ph type="sldNum" sz="quarter" idx="12"/>
          </p:nvPr>
        </p:nvSpPr>
        <p:spPr>
          <a:ln/>
        </p:spPr>
        <p:txBody>
          <a:bodyPr/>
          <a:lstStyle>
            <a:lvl1pPr>
              <a:defRPr/>
            </a:lvl1pPr>
          </a:lstStyle>
          <a:p>
            <a:pPr>
              <a:defRPr/>
            </a:pPr>
            <a:fld id="{37CF6288-97C3-42CE-9E07-92E30BE9656D}" type="slidenum">
              <a:rPr lang="en-US" altLang="en-US"/>
              <a:pPr>
                <a:defRPr/>
              </a:pPr>
              <a:t>‹#›</a:t>
            </a:fld>
            <a:endParaRPr lang="en-US" altLang="en-US"/>
          </a:p>
        </p:txBody>
      </p:sp>
    </p:spTree>
    <p:extLst>
      <p:ext uri="{BB962C8B-B14F-4D97-AF65-F5344CB8AC3E}">
        <p14:creationId xmlns:p14="http://schemas.microsoft.com/office/powerpoint/2010/main" val="2790913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9">
            <a:extLst>
              <a:ext uri="{FF2B5EF4-FFF2-40B4-BE49-F238E27FC236}">
                <a16:creationId xmlns:a16="http://schemas.microsoft.com/office/drawing/2014/main" id="{6767A866-5996-4910-9CAD-DAF57028B7C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70">
            <a:extLst>
              <a:ext uri="{FF2B5EF4-FFF2-40B4-BE49-F238E27FC236}">
                <a16:creationId xmlns:a16="http://schemas.microsoft.com/office/drawing/2014/main" id="{D0E4DBD0-8CE1-4820-B566-420BC28EF5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1">
            <a:extLst>
              <a:ext uri="{FF2B5EF4-FFF2-40B4-BE49-F238E27FC236}">
                <a16:creationId xmlns:a16="http://schemas.microsoft.com/office/drawing/2014/main" id="{8BB390D9-8E77-40A7-8E06-8450A9A9C101}"/>
              </a:ext>
            </a:extLst>
          </p:cNvPr>
          <p:cNvSpPr>
            <a:spLocks noGrp="1" noChangeArrowheads="1"/>
          </p:cNvSpPr>
          <p:nvPr>
            <p:ph type="sldNum" sz="quarter" idx="12"/>
          </p:nvPr>
        </p:nvSpPr>
        <p:spPr>
          <a:ln/>
        </p:spPr>
        <p:txBody>
          <a:bodyPr/>
          <a:lstStyle>
            <a:lvl1pPr>
              <a:defRPr/>
            </a:lvl1pPr>
          </a:lstStyle>
          <a:p>
            <a:pPr>
              <a:defRPr/>
            </a:pPr>
            <a:fld id="{A20CE4D7-60CC-4B34-AED4-4BAB7A64ECB1}" type="slidenum">
              <a:rPr lang="en-US" altLang="en-US"/>
              <a:pPr>
                <a:defRPr/>
              </a:pPr>
              <a:t>‹#›</a:t>
            </a:fld>
            <a:endParaRPr lang="en-US" altLang="en-US"/>
          </a:p>
        </p:txBody>
      </p:sp>
    </p:spTree>
    <p:extLst>
      <p:ext uri="{BB962C8B-B14F-4D97-AF65-F5344CB8AC3E}">
        <p14:creationId xmlns:p14="http://schemas.microsoft.com/office/powerpoint/2010/main" val="3963899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9">
            <a:extLst>
              <a:ext uri="{FF2B5EF4-FFF2-40B4-BE49-F238E27FC236}">
                <a16:creationId xmlns:a16="http://schemas.microsoft.com/office/drawing/2014/main" id="{203B17ED-C942-49CB-87C3-B49EDC9102C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70">
            <a:extLst>
              <a:ext uri="{FF2B5EF4-FFF2-40B4-BE49-F238E27FC236}">
                <a16:creationId xmlns:a16="http://schemas.microsoft.com/office/drawing/2014/main" id="{386A2BA3-A05A-474B-AE43-7F74F63436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1">
            <a:extLst>
              <a:ext uri="{FF2B5EF4-FFF2-40B4-BE49-F238E27FC236}">
                <a16:creationId xmlns:a16="http://schemas.microsoft.com/office/drawing/2014/main" id="{0D6512D9-EEC7-4186-BEF3-86A0ED6DD758}"/>
              </a:ext>
            </a:extLst>
          </p:cNvPr>
          <p:cNvSpPr>
            <a:spLocks noGrp="1" noChangeArrowheads="1"/>
          </p:cNvSpPr>
          <p:nvPr>
            <p:ph type="sldNum" sz="quarter" idx="12"/>
          </p:nvPr>
        </p:nvSpPr>
        <p:spPr>
          <a:ln/>
        </p:spPr>
        <p:txBody>
          <a:bodyPr/>
          <a:lstStyle>
            <a:lvl1pPr>
              <a:defRPr/>
            </a:lvl1pPr>
          </a:lstStyle>
          <a:p>
            <a:pPr>
              <a:defRPr/>
            </a:pPr>
            <a:fld id="{05835B7E-8015-4D13-A045-40ED9DFA6EA2}" type="slidenum">
              <a:rPr lang="en-US" altLang="en-US"/>
              <a:pPr>
                <a:defRPr/>
              </a:pPr>
              <a:t>‹#›</a:t>
            </a:fld>
            <a:endParaRPr lang="en-US" altLang="en-US"/>
          </a:p>
        </p:txBody>
      </p:sp>
    </p:spTree>
    <p:extLst>
      <p:ext uri="{BB962C8B-B14F-4D97-AF65-F5344CB8AC3E}">
        <p14:creationId xmlns:p14="http://schemas.microsoft.com/office/powerpoint/2010/main" val="4102186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a:extLst>
              <a:ext uri="{FF2B5EF4-FFF2-40B4-BE49-F238E27FC236}">
                <a16:creationId xmlns:a16="http://schemas.microsoft.com/office/drawing/2014/main" id="{CB743F22-05B5-46A9-8E67-3B92015ECD2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70">
            <a:extLst>
              <a:ext uri="{FF2B5EF4-FFF2-40B4-BE49-F238E27FC236}">
                <a16:creationId xmlns:a16="http://schemas.microsoft.com/office/drawing/2014/main" id="{A2AA9AB9-9ED6-4E4F-A2F7-6D0766B048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1">
            <a:extLst>
              <a:ext uri="{FF2B5EF4-FFF2-40B4-BE49-F238E27FC236}">
                <a16:creationId xmlns:a16="http://schemas.microsoft.com/office/drawing/2014/main" id="{D40427FD-52D3-4360-9F56-238564A07F9B}"/>
              </a:ext>
            </a:extLst>
          </p:cNvPr>
          <p:cNvSpPr>
            <a:spLocks noGrp="1" noChangeArrowheads="1"/>
          </p:cNvSpPr>
          <p:nvPr>
            <p:ph type="sldNum" sz="quarter" idx="12"/>
          </p:nvPr>
        </p:nvSpPr>
        <p:spPr>
          <a:ln/>
        </p:spPr>
        <p:txBody>
          <a:bodyPr/>
          <a:lstStyle>
            <a:lvl1pPr>
              <a:defRPr/>
            </a:lvl1pPr>
          </a:lstStyle>
          <a:p>
            <a:pPr>
              <a:defRPr/>
            </a:pPr>
            <a:fld id="{8A633AD0-AEDB-4ED5-9FA7-7DFD678D778D}" type="slidenum">
              <a:rPr lang="en-US" altLang="en-US"/>
              <a:pPr>
                <a:defRPr/>
              </a:pPr>
              <a:t>‹#›</a:t>
            </a:fld>
            <a:endParaRPr lang="en-US" altLang="en-US"/>
          </a:p>
        </p:txBody>
      </p:sp>
    </p:spTree>
    <p:extLst>
      <p:ext uri="{BB962C8B-B14F-4D97-AF65-F5344CB8AC3E}">
        <p14:creationId xmlns:p14="http://schemas.microsoft.com/office/powerpoint/2010/main" val="250971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a:extLst>
              <a:ext uri="{FF2B5EF4-FFF2-40B4-BE49-F238E27FC236}">
                <a16:creationId xmlns:a16="http://schemas.microsoft.com/office/drawing/2014/main" id="{E3978A3A-A96D-466D-BD06-857B59DA87E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0">
            <a:extLst>
              <a:ext uri="{FF2B5EF4-FFF2-40B4-BE49-F238E27FC236}">
                <a16:creationId xmlns:a16="http://schemas.microsoft.com/office/drawing/2014/main" id="{E39BD487-C243-4652-AD21-B5D9504E30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1">
            <a:extLst>
              <a:ext uri="{FF2B5EF4-FFF2-40B4-BE49-F238E27FC236}">
                <a16:creationId xmlns:a16="http://schemas.microsoft.com/office/drawing/2014/main" id="{5DE81843-F024-4A36-941F-B360D85E2008}"/>
              </a:ext>
            </a:extLst>
          </p:cNvPr>
          <p:cNvSpPr>
            <a:spLocks noGrp="1" noChangeArrowheads="1"/>
          </p:cNvSpPr>
          <p:nvPr>
            <p:ph type="sldNum" sz="quarter" idx="12"/>
          </p:nvPr>
        </p:nvSpPr>
        <p:spPr>
          <a:ln/>
        </p:spPr>
        <p:txBody>
          <a:bodyPr/>
          <a:lstStyle>
            <a:lvl1pPr>
              <a:defRPr/>
            </a:lvl1pPr>
          </a:lstStyle>
          <a:p>
            <a:pPr>
              <a:defRPr/>
            </a:pPr>
            <a:fld id="{1BAC5A87-8FA7-4B3D-8278-C163A8B9043F}" type="slidenum">
              <a:rPr lang="en-US" altLang="en-US"/>
              <a:pPr>
                <a:defRPr/>
              </a:pPr>
              <a:t>‹#›</a:t>
            </a:fld>
            <a:endParaRPr lang="en-US" altLang="en-US"/>
          </a:p>
        </p:txBody>
      </p:sp>
    </p:spTree>
    <p:extLst>
      <p:ext uri="{BB962C8B-B14F-4D97-AF65-F5344CB8AC3E}">
        <p14:creationId xmlns:p14="http://schemas.microsoft.com/office/powerpoint/2010/main" val="564592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a:extLst>
              <a:ext uri="{FF2B5EF4-FFF2-40B4-BE49-F238E27FC236}">
                <a16:creationId xmlns:a16="http://schemas.microsoft.com/office/drawing/2014/main" id="{26B07D3A-7B01-454C-A478-CA4A71D6FFD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0">
            <a:extLst>
              <a:ext uri="{FF2B5EF4-FFF2-40B4-BE49-F238E27FC236}">
                <a16:creationId xmlns:a16="http://schemas.microsoft.com/office/drawing/2014/main" id="{0FC15D6A-F9A4-4031-9998-CA4D556919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1">
            <a:extLst>
              <a:ext uri="{FF2B5EF4-FFF2-40B4-BE49-F238E27FC236}">
                <a16:creationId xmlns:a16="http://schemas.microsoft.com/office/drawing/2014/main" id="{AEA7D863-3053-4C12-9740-5C1E160E2D14}"/>
              </a:ext>
            </a:extLst>
          </p:cNvPr>
          <p:cNvSpPr>
            <a:spLocks noGrp="1" noChangeArrowheads="1"/>
          </p:cNvSpPr>
          <p:nvPr>
            <p:ph type="sldNum" sz="quarter" idx="12"/>
          </p:nvPr>
        </p:nvSpPr>
        <p:spPr>
          <a:ln/>
        </p:spPr>
        <p:txBody>
          <a:bodyPr/>
          <a:lstStyle>
            <a:lvl1pPr>
              <a:defRPr/>
            </a:lvl1pPr>
          </a:lstStyle>
          <a:p>
            <a:pPr>
              <a:defRPr/>
            </a:pPr>
            <a:fld id="{EC70F69D-229C-458D-9BE3-01705F84349A}" type="slidenum">
              <a:rPr lang="en-US" altLang="en-US"/>
              <a:pPr>
                <a:defRPr/>
              </a:pPr>
              <a:t>‹#›</a:t>
            </a:fld>
            <a:endParaRPr lang="en-US" altLang="en-US"/>
          </a:p>
        </p:txBody>
      </p:sp>
    </p:spTree>
    <p:extLst>
      <p:ext uri="{BB962C8B-B14F-4D97-AF65-F5344CB8AC3E}">
        <p14:creationId xmlns:p14="http://schemas.microsoft.com/office/powerpoint/2010/main" val="1577883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a:extLst>
              <a:ext uri="{FF2B5EF4-FFF2-40B4-BE49-F238E27FC236}">
                <a16:creationId xmlns:a16="http://schemas.microsoft.com/office/drawing/2014/main" id="{A4537E6D-25E2-46F4-B2E2-2DBF84C7F9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0">
            <a:extLst>
              <a:ext uri="{FF2B5EF4-FFF2-40B4-BE49-F238E27FC236}">
                <a16:creationId xmlns:a16="http://schemas.microsoft.com/office/drawing/2014/main" id="{E3417C8A-E0EB-4926-8787-BE52729F57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1">
            <a:extLst>
              <a:ext uri="{FF2B5EF4-FFF2-40B4-BE49-F238E27FC236}">
                <a16:creationId xmlns:a16="http://schemas.microsoft.com/office/drawing/2014/main" id="{F23F9B09-99DF-4F9B-8F18-202CB6A7B417}"/>
              </a:ext>
            </a:extLst>
          </p:cNvPr>
          <p:cNvSpPr>
            <a:spLocks noGrp="1" noChangeArrowheads="1"/>
          </p:cNvSpPr>
          <p:nvPr>
            <p:ph type="sldNum" sz="quarter" idx="12"/>
          </p:nvPr>
        </p:nvSpPr>
        <p:spPr>
          <a:ln/>
        </p:spPr>
        <p:txBody>
          <a:bodyPr/>
          <a:lstStyle>
            <a:lvl1pPr>
              <a:defRPr/>
            </a:lvl1pPr>
          </a:lstStyle>
          <a:p>
            <a:pPr>
              <a:defRPr/>
            </a:pPr>
            <a:fld id="{0F2A4E83-E46E-4A01-87C1-82D612F2FB03}" type="slidenum">
              <a:rPr lang="en-US" altLang="en-US"/>
              <a:pPr>
                <a:defRPr/>
              </a:pPr>
              <a:t>‹#›</a:t>
            </a:fld>
            <a:endParaRPr lang="en-US" altLang="en-US"/>
          </a:p>
        </p:txBody>
      </p:sp>
    </p:spTree>
    <p:extLst>
      <p:ext uri="{BB962C8B-B14F-4D97-AF65-F5344CB8AC3E}">
        <p14:creationId xmlns:p14="http://schemas.microsoft.com/office/powerpoint/2010/main" val="24987362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a:extLst>
              <a:ext uri="{FF2B5EF4-FFF2-40B4-BE49-F238E27FC236}">
                <a16:creationId xmlns:a16="http://schemas.microsoft.com/office/drawing/2014/main" id="{951A5716-4AE0-427B-A418-DF300C1479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0">
            <a:extLst>
              <a:ext uri="{FF2B5EF4-FFF2-40B4-BE49-F238E27FC236}">
                <a16:creationId xmlns:a16="http://schemas.microsoft.com/office/drawing/2014/main" id="{B27E8354-CCDB-46BB-953C-7F411393B3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1">
            <a:extLst>
              <a:ext uri="{FF2B5EF4-FFF2-40B4-BE49-F238E27FC236}">
                <a16:creationId xmlns:a16="http://schemas.microsoft.com/office/drawing/2014/main" id="{E5D6414D-0340-46AD-B133-2F8DC10EA16A}"/>
              </a:ext>
            </a:extLst>
          </p:cNvPr>
          <p:cNvSpPr>
            <a:spLocks noGrp="1" noChangeArrowheads="1"/>
          </p:cNvSpPr>
          <p:nvPr>
            <p:ph type="sldNum" sz="quarter" idx="12"/>
          </p:nvPr>
        </p:nvSpPr>
        <p:spPr>
          <a:ln/>
        </p:spPr>
        <p:txBody>
          <a:bodyPr/>
          <a:lstStyle>
            <a:lvl1pPr>
              <a:defRPr/>
            </a:lvl1pPr>
          </a:lstStyle>
          <a:p>
            <a:pPr>
              <a:defRPr/>
            </a:pPr>
            <a:fld id="{61F08A2B-C764-45F0-ACB4-099BE0571420}" type="slidenum">
              <a:rPr lang="en-US" altLang="en-US"/>
              <a:pPr>
                <a:defRPr/>
              </a:pPr>
              <a:t>‹#›</a:t>
            </a:fld>
            <a:endParaRPr lang="en-US" altLang="en-US"/>
          </a:p>
        </p:txBody>
      </p:sp>
    </p:spTree>
    <p:extLst>
      <p:ext uri="{BB962C8B-B14F-4D97-AF65-F5344CB8AC3E}">
        <p14:creationId xmlns:p14="http://schemas.microsoft.com/office/powerpoint/2010/main" val="246437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63942563-18C7-4E2C-AE1A-78BE302732B4}"/>
              </a:ext>
            </a:extLst>
          </p:cNvPr>
          <p:cNvGrpSpPr>
            <a:grpSpLocks/>
          </p:cNvGrpSpPr>
          <p:nvPr/>
        </p:nvGrpSpPr>
        <p:grpSpPr bwMode="auto">
          <a:xfrm>
            <a:off x="4234" y="4267200"/>
            <a:ext cx="12187767" cy="2590800"/>
            <a:chOff x="2" y="2688"/>
            <a:chExt cx="5758" cy="1632"/>
          </a:xfrm>
        </p:grpSpPr>
        <p:sp>
          <p:nvSpPr>
            <p:cNvPr id="5" name="Freeform 3">
              <a:extLst>
                <a:ext uri="{FF2B5EF4-FFF2-40B4-BE49-F238E27FC236}">
                  <a16:creationId xmlns:a16="http://schemas.microsoft.com/office/drawing/2014/main" id="{F514C8C5-B77B-40C7-85BF-A6C41CE5DB30}"/>
                </a:ext>
              </a:extLst>
            </p:cNvPr>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sz="1800">
                <a:latin typeface="Arial" charset="0"/>
              </a:endParaRPr>
            </a:p>
          </p:txBody>
        </p:sp>
        <p:grpSp>
          <p:nvGrpSpPr>
            <p:cNvPr id="6" name="Group 4">
              <a:extLst>
                <a:ext uri="{FF2B5EF4-FFF2-40B4-BE49-F238E27FC236}">
                  <a16:creationId xmlns:a16="http://schemas.microsoft.com/office/drawing/2014/main" id="{BECB664C-7345-4078-82D6-8D04C28800DA}"/>
                </a:ext>
              </a:extLst>
            </p:cNvPr>
            <p:cNvGrpSpPr>
              <a:grpSpLocks/>
            </p:cNvGrpSpPr>
            <p:nvPr userDrawn="1"/>
          </p:nvGrpSpPr>
          <p:grpSpPr bwMode="auto">
            <a:xfrm>
              <a:off x="3528" y="3715"/>
              <a:ext cx="792" cy="521"/>
              <a:chOff x="3527" y="3715"/>
              <a:chExt cx="792" cy="521"/>
            </a:xfrm>
          </p:grpSpPr>
          <p:sp>
            <p:nvSpPr>
              <p:cNvPr id="57" name="Oval 5">
                <a:extLst>
                  <a:ext uri="{FF2B5EF4-FFF2-40B4-BE49-F238E27FC236}">
                    <a16:creationId xmlns:a16="http://schemas.microsoft.com/office/drawing/2014/main" id="{5DB63723-F989-4A34-89AE-BE4E062AFBF0}"/>
                  </a:ext>
                </a:extLst>
              </p:cNvPr>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sz="1800">
                  <a:latin typeface="Arial" charset="0"/>
                </a:endParaRPr>
              </a:p>
            </p:txBody>
          </p:sp>
          <p:sp>
            <p:nvSpPr>
              <p:cNvPr id="58" name="Oval 6">
                <a:extLst>
                  <a:ext uri="{FF2B5EF4-FFF2-40B4-BE49-F238E27FC236}">
                    <a16:creationId xmlns:a16="http://schemas.microsoft.com/office/drawing/2014/main" id="{5E11810B-831C-4562-8991-3666E602A6D4}"/>
                  </a:ext>
                </a:extLst>
              </p:cNvPr>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sp>
            <p:nvSpPr>
              <p:cNvPr id="59" name="Oval 7">
                <a:extLst>
                  <a:ext uri="{FF2B5EF4-FFF2-40B4-BE49-F238E27FC236}">
                    <a16:creationId xmlns:a16="http://schemas.microsoft.com/office/drawing/2014/main" id="{D22294DB-9E88-40C6-8F66-06B2B992397A}"/>
                  </a:ext>
                </a:extLst>
              </p:cNvPr>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sz="1800">
                  <a:latin typeface="Arial" charset="0"/>
                </a:endParaRPr>
              </a:p>
            </p:txBody>
          </p:sp>
          <p:sp>
            <p:nvSpPr>
              <p:cNvPr id="60" name="Oval 8">
                <a:extLst>
                  <a:ext uri="{FF2B5EF4-FFF2-40B4-BE49-F238E27FC236}">
                    <a16:creationId xmlns:a16="http://schemas.microsoft.com/office/drawing/2014/main" id="{DF9282F4-27CC-4E10-B473-803D33629AD4}"/>
                  </a:ext>
                </a:extLst>
              </p:cNvPr>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sp>
            <p:nvSpPr>
              <p:cNvPr id="61" name="Oval 9">
                <a:extLst>
                  <a:ext uri="{FF2B5EF4-FFF2-40B4-BE49-F238E27FC236}">
                    <a16:creationId xmlns:a16="http://schemas.microsoft.com/office/drawing/2014/main" id="{0A9565D6-AD57-47DB-8363-E17FDDB66752}"/>
                  </a:ext>
                </a:extLst>
              </p:cNvPr>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sz="1800">
                  <a:latin typeface="Arial" charset="0"/>
                </a:endParaRPr>
              </a:p>
            </p:txBody>
          </p:sp>
          <p:sp>
            <p:nvSpPr>
              <p:cNvPr id="62" name="Freeform 10">
                <a:extLst>
                  <a:ext uri="{FF2B5EF4-FFF2-40B4-BE49-F238E27FC236}">
                    <a16:creationId xmlns:a16="http://schemas.microsoft.com/office/drawing/2014/main" id="{3A5557E1-7028-4FC1-A21F-04E8398B1B38}"/>
                  </a:ext>
                </a:extLst>
              </p:cNvPr>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sz="1800">
                  <a:latin typeface="Arial" charset="0"/>
                </a:endParaRPr>
              </a:p>
            </p:txBody>
          </p:sp>
          <p:sp>
            <p:nvSpPr>
              <p:cNvPr id="63" name="Freeform 11">
                <a:extLst>
                  <a:ext uri="{FF2B5EF4-FFF2-40B4-BE49-F238E27FC236}">
                    <a16:creationId xmlns:a16="http://schemas.microsoft.com/office/drawing/2014/main" id="{5C93FEDB-B696-4DD6-BEC5-0DAA26CE9BA0}"/>
                  </a:ext>
                </a:extLst>
              </p:cNvPr>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sz="1800">
                  <a:latin typeface="Arial" charset="0"/>
                </a:endParaRPr>
              </a:p>
            </p:txBody>
          </p:sp>
          <p:sp>
            <p:nvSpPr>
              <p:cNvPr id="64" name="Freeform 12">
                <a:extLst>
                  <a:ext uri="{FF2B5EF4-FFF2-40B4-BE49-F238E27FC236}">
                    <a16:creationId xmlns:a16="http://schemas.microsoft.com/office/drawing/2014/main" id="{9DADA010-D623-42B9-BCA9-A9DD453AD1CC}"/>
                  </a:ext>
                </a:extLst>
              </p:cNvPr>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sz="1800">
                  <a:latin typeface="Arial" charset="0"/>
                </a:endParaRPr>
              </a:p>
            </p:txBody>
          </p:sp>
          <p:sp>
            <p:nvSpPr>
              <p:cNvPr id="65" name="Freeform 13">
                <a:extLst>
                  <a:ext uri="{FF2B5EF4-FFF2-40B4-BE49-F238E27FC236}">
                    <a16:creationId xmlns:a16="http://schemas.microsoft.com/office/drawing/2014/main" id="{26E96423-D24B-4052-B05B-022191F75FCE}"/>
                  </a:ext>
                </a:extLst>
              </p:cNvPr>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sz="1800">
                  <a:latin typeface="Arial" charset="0"/>
                </a:endParaRPr>
              </a:p>
            </p:txBody>
          </p:sp>
          <p:sp>
            <p:nvSpPr>
              <p:cNvPr id="66" name="Freeform 14">
                <a:extLst>
                  <a:ext uri="{FF2B5EF4-FFF2-40B4-BE49-F238E27FC236}">
                    <a16:creationId xmlns:a16="http://schemas.microsoft.com/office/drawing/2014/main" id="{764E7682-8B99-49B0-A525-8158A5A57992}"/>
                  </a:ext>
                </a:extLst>
              </p:cNvPr>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sz="1800">
                  <a:latin typeface="Arial" charset="0"/>
                </a:endParaRPr>
              </a:p>
            </p:txBody>
          </p:sp>
          <p:sp>
            <p:nvSpPr>
              <p:cNvPr id="67" name="Oval 15">
                <a:extLst>
                  <a:ext uri="{FF2B5EF4-FFF2-40B4-BE49-F238E27FC236}">
                    <a16:creationId xmlns:a16="http://schemas.microsoft.com/office/drawing/2014/main" id="{F186BBA1-DE4E-4AEE-AC03-5CDCF64300B1}"/>
                  </a:ext>
                </a:extLst>
              </p:cNvPr>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grpSp>
        <p:grpSp>
          <p:nvGrpSpPr>
            <p:cNvPr id="7" name="Group 16">
              <a:extLst>
                <a:ext uri="{FF2B5EF4-FFF2-40B4-BE49-F238E27FC236}">
                  <a16:creationId xmlns:a16="http://schemas.microsoft.com/office/drawing/2014/main" id="{9D8F4E35-4CA4-4161-A6F5-96082756489A}"/>
                </a:ext>
              </a:extLst>
            </p:cNvPr>
            <p:cNvGrpSpPr>
              <a:grpSpLocks/>
            </p:cNvGrpSpPr>
            <p:nvPr userDrawn="1"/>
          </p:nvGrpSpPr>
          <p:grpSpPr bwMode="auto">
            <a:xfrm>
              <a:off x="1776" y="3631"/>
              <a:ext cx="1626" cy="683"/>
              <a:chOff x="1776" y="3631"/>
              <a:chExt cx="1626" cy="683"/>
            </a:xfrm>
          </p:grpSpPr>
          <p:sp>
            <p:nvSpPr>
              <p:cNvPr id="39" name="Oval 17">
                <a:extLst>
                  <a:ext uri="{FF2B5EF4-FFF2-40B4-BE49-F238E27FC236}">
                    <a16:creationId xmlns:a16="http://schemas.microsoft.com/office/drawing/2014/main" id="{DFE9E2B6-FC9D-41EE-8EA2-945047522386}"/>
                  </a:ext>
                </a:extLst>
              </p:cNvPr>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sz="1800">
                  <a:latin typeface="Arial" charset="0"/>
                </a:endParaRPr>
              </a:p>
            </p:txBody>
          </p:sp>
          <p:sp>
            <p:nvSpPr>
              <p:cNvPr id="40" name="Oval 18">
                <a:extLst>
                  <a:ext uri="{FF2B5EF4-FFF2-40B4-BE49-F238E27FC236}">
                    <a16:creationId xmlns:a16="http://schemas.microsoft.com/office/drawing/2014/main" id="{112E5844-B3E5-43C2-A978-03D080402F10}"/>
                  </a:ext>
                </a:extLst>
              </p:cNvPr>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sz="1800">
                  <a:latin typeface="Arial" charset="0"/>
                </a:endParaRPr>
              </a:p>
            </p:txBody>
          </p:sp>
          <p:sp>
            <p:nvSpPr>
              <p:cNvPr id="41" name="Oval 19">
                <a:extLst>
                  <a:ext uri="{FF2B5EF4-FFF2-40B4-BE49-F238E27FC236}">
                    <a16:creationId xmlns:a16="http://schemas.microsoft.com/office/drawing/2014/main" id="{9AAF6D2E-1C27-45AF-A77D-11D1AB09B5B0}"/>
                  </a:ext>
                </a:extLst>
              </p:cNvPr>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sz="1800">
                  <a:latin typeface="Arial" charset="0"/>
                </a:endParaRPr>
              </a:p>
            </p:txBody>
          </p:sp>
          <p:sp>
            <p:nvSpPr>
              <p:cNvPr id="42" name="Oval 20">
                <a:extLst>
                  <a:ext uri="{FF2B5EF4-FFF2-40B4-BE49-F238E27FC236}">
                    <a16:creationId xmlns:a16="http://schemas.microsoft.com/office/drawing/2014/main" id="{4E564A87-2E36-48B1-9CE6-040A6DC972FA}"/>
                  </a:ext>
                </a:extLst>
              </p:cNvPr>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sp>
            <p:nvSpPr>
              <p:cNvPr id="43" name="Oval 21">
                <a:extLst>
                  <a:ext uri="{FF2B5EF4-FFF2-40B4-BE49-F238E27FC236}">
                    <a16:creationId xmlns:a16="http://schemas.microsoft.com/office/drawing/2014/main" id="{DAA4BD3C-B94C-48F1-B003-9A1F5A6215DA}"/>
                  </a:ext>
                </a:extLst>
              </p:cNvPr>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sp>
            <p:nvSpPr>
              <p:cNvPr id="44" name="Oval 22">
                <a:extLst>
                  <a:ext uri="{FF2B5EF4-FFF2-40B4-BE49-F238E27FC236}">
                    <a16:creationId xmlns:a16="http://schemas.microsoft.com/office/drawing/2014/main" id="{AEE9E260-663D-4A85-9838-AEA3D45162E4}"/>
                  </a:ext>
                </a:extLst>
              </p:cNvPr>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sp>
            <p:nvSpPr>
              <p:cNvPr id="45" name="Oval 23">
                <a:extLst>
                  <a:ext uri="{FF2B5EF4-FFF2-40B4-BE49-F238E27FC236}">
                    <a16:creationId xmlns:a16="http://schemas.microsoft.com/office/drawing/2014/main" id="{85946897-C85E-45B7-982F-768D70CF3263}"/>
                  </a:ext>
                </a:extLst>
              </p:cNvPr>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sz="1800">
                  <a:latin typeface="Arial" charset="0"/>
                </a:endParaRPr>
              </a:p>
            </p:txBody>
          </p:sp>
          <p:sp>
            <p:nvSpPr>
              <p:cNvPr id="46" name="Oval 24">
                <a:extLst>
                  <a:ext uri="{FF2B5EF4-FFF2-40B4-BE49-F238E27FC236}">
                    <a16:creationId xmlns:a16="http://schemas.microsoft.com/office/drawing/2014/main" id="{8B44EA83-34DF-4DA7-84C3-A822322A8148}"/>
                  </a:ext>
                </a:extLst>
              </p:cNvPr>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sz="1800">
                  <a:latin typeface="Arial" charset="0"/>
                </a:endParaRPr>
              </a:p>
            </p:txBody>
          </p:sp>
          <p:sp>
            <p:nvSpPr>
              <p:cNvPr id="47" name="Freeform 25">
                <a:extLst>
                  <a:ext uri="{FF2B5EF4-FFF2-40B4-BE49-F238E27FC236}">
                    <a16:creationId xmlns:a16="http://schemas.microsoft.com/office/drawing/2014/main" id="{5DBAE70D-DA98-48A5-9350-4C583246DBA1}"/>
                  </a:ext>
                </a:extLst>
              </p:cNvPr>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sz="1800">
                  <a:latin typeface="Arial" charset="0"/>
                </a:endParaRPr>
              </a:p>
            </p:txBody>
          </p:sp>
          <p:sp>
            <p:nvSpPr>
              <p:cNvPr id="48" name="Freeform 26">
                <a:extLst>
                  <a:ext uri="{FF2B5EF4-FFF2-40B4-BE49-F238E27FC236}">
                    <a16:creationId xmlns:a16="http://schemas.microsoft.com/office/drawing/2014/main" id="{BE73EDB7-E1A8-406C-A7FB-E02F4383CB77}"/>
                  </a:ext>
                </a:extLst>
              </p:cNvPr>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sz="1800">
                  <a:latin typeface="Arial" charset="0"/>
                </a:endParaRPr>
              </a:p>
            </p:txBody>
          </p:sp>
          <p:sp>
            <p:nvSpPr>
              <p:cNvPr id="49" name="Freeform 27">
                <a:extLst>
                  <a:ext uri="{FF2B5EF4-FFF2-40B4-BE49-F238E27FC236}">
                    <a16:creationId xmlns:a16="http://schemas.microsoft.com/office/drawing/2014/main" id="{0F1A3BA1-C55F-42E8-872F-298A6FD94F03}"/>
                  </a:ext>
                </a:extLst>
              </p:cNvPr>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sz="1800">
                  <a:latin typeface="Arial" charset="0"/>
                </a:endParaRPr>
              </a:p>
            </p:txBody>
          </p:sp>
          <p:sp>
            <p:nvSpPr>
              <p:cNvPr id="50" name="Freeform 28">
                <a:extLst>
                  <a:ext uri="{FF2B5EF4-FFF2-40B4-BE49-F238E27FC236}">
                    <a16:creationId xmlns:a16="http://schemas.microsoft.com/office/drawing/2014/main" id="{E2CC0461-1AEE-4EE2-BD2A-8896FBE9EF11}"/>
                  </a:ext>
                </a:extLst>
              </p:cNvPr>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sz="1800">
                  <a:latin typeface="Arial" charset="0"/>
                </a:endParaRPr>
              </a:p>
            </p:txBody>
          </p:sp>
          <p:sp>
            <p:nvSpPr>
              <p:cNvPr id="51" name="Freeform 29">
                <a:extLst>
                  <a:ext uri="{FF2B5EF4-FFF2-40B4-BE49-F238E27FC236}">
                    <a16:creationId xmlns:a16="http://schemas.microsoft.com/office/drawing/2014/main" id="{F49D8DCA-FFDB-4F55-BDA5-9B3F69988E5E}"/>
                  </a:ext>
                </a:extLst>
              </p:cNvPr>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US" sz="1800">
                  <a:latin typeface="Arial" charset="0"/>
                </a:endParaRPr>
              </a:p>
            </p:txBody>
          </p:sp>
          <p:sp>
            <p:nvSpPr>
              <p:cNvPr id="52" name="Freeform 30">
                <a:extLst>
                  <a:ext uri="{FF2B5EF4-FFF2-40B4-BE49-F238E27FC236}">
                    <a16:creationId xmlns:a16="http://schemas.microsoft.com/office/drawing/2014/main" id="{BFD6C475-1CE9-4F8B-A0E5-82893FF172AD}"/>
                  </a:ext>
                </a:extLst>
              </p:cNvPr>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US" sz="1800">
                  <a:latin typeface="Arial" charset="0"/>
                </a:endParaRPr>
              </a:p>
            </p:txBody>
          </p:sp>
          <p:sp>
            <p:nvSpPr>
              <p:cNvPr id="53" name="Freeform 31">
                <a:extLst>
                  <a:ext uri="{FF2B5EF4-FFF2-40B4-BE49-F238E27FC236}">
                    <a16:creationId xmlns:a16="http://schemas.microsoft.com/office/drawing/2014/main" id="{D24C9759-B793-45F7-8EF7-C5454B8E237F}"/>
                  </a:ext>
                </a:extLst>
              </p:cNvPr>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sz="1800">
                  <a:latin typeface="Arial" charset="0"/>
                </a:endParaRPr>
              </a:p>
            </p:txBody>
          </p:sp>
          <p:sp>
            <p:nvSpPr>
              <p:cNvPr id="54" name="Freeform 32">
                <a:extLst>
                  <a:ext uri="{FF2B5EF4-FFF2-40B4-BE49-F238E27FC236}">
                    <a16:creationId xmlns:a16="http://schemas.microsoft.com/office/drawing/2014/main" id="{6D01367D-85C4-42A4-8A77-6E3882B508C8}"/>
                  </a:ext>
                </a:extLst>
              </p:cNvPr>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sz="1800">
                  <a:latin typeface="Arial" charset="0"/>
                </a:endParaRPr>
              </a:p>
            </p:txBody>
          </p:sp>
          <p:sp>
            <p:nvSpPr>
              <p:cNvPr id="55" name="Freeform 33">
                <a:extLst>
                  <a:ext uri="{FF2B5EF4-FFF2-40B4-BE49-F238E27FC236}">
                    <a16:creationId xmlns:a16="http://schemas.microsoft.com/office/drawing/2014/main" id="{FA2CBDD5-7276-4999-BE75-B1CED44EB816}"/>
                  </a:ext>
                </a:extLst>
              </p:cNvPr>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sz="1800">
                  <a:latin typeface="Arial" charset="0"/>
                </a:endParaRPr>
              </a:p>
            </p:txBody>
          </p:sp>
          <p:sp>
            <p:nvSpPr>
              <p:cNvPr id="56" name="Freeform 34">
                <a:extLst>
                  <a:ext uri="{FF2B5EF4-FFF2-40B4-BE49-F238E27FC236}">
                    <a16:creationId xmlns:a16="http://schemas.microsoft.com/office/drawing/2014/main" id="{08C8D8B2-179B-42C9-BF33-08FAFF8F9026}"/>
                  </a:ext>
                </a:extLst>
              </p:cNvPr>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US" sz="1800">
                  <a:latin typeface="Arial" charset="0"/>
                </a:endParaRPr>
              </a:p>
            </p:txBody>
          </p:sp>
        </p:grpSp>
        <p:grpSp>
          <p:nvGrpSpPr>
            <p:cNvPr id="8" name="Group 35">
              <a:extLst>
                <a:ext uri="{FF2B5EF4-FFF2-40B4-BE49-F238E27FC236}">
                  <a16:creationId xmlns:a16="http://schemas.microsoft.com/office/drawing/2014/main" id="{E337A5D2-BDCE-4557-865A-22C51B240C5A}"/>
                </a:ext>
              </a:extLst>
            </p:cNvPr>
            <p:cNvGrpSpPr>
              <a:grpSpLocks/>
            </p:cNvGrpSpPr>
            <p:nvPr userDrawn="1"/>
          </p:nvGrpSpPr>
          <p:grpSpPr bwMode="auto">
            <a:xfrm>
              <a:off x="4128" y="3360"/>
              <a:ext cx="1351" cy="821"/>
              <a:chOff x="4128" y="3360"/>
              <a:chExt cx="1351" cy="821"/>
            </a:xfrm>
          </p:grpSpPr>
          <p:sp>
            <p:nvSpPr>
              <p:cNvPr id="22" name="Freeform 36">
                <a:extLst>
                  <a:ext uri="{FF2B5EF4-FFF2-40B4-BE49-F238E27FC236}">
                    <a16:creationId xmlns:a16="http://schemas.microsoft.com/office/drawing/2014/main" id="{6E5227BD-E070-423B-A8E9-0F9308DAA591}"/>
                  </a:ext>
                </a:extLst>
              </p:cNvPr>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sz="1800">
                  <a:latin typeface="Arial" charset="0"/>
                </a:endParaRPr>
              </a:p>
            </p:txBody>
          </p:sp>
          <p:sp>
            <p:nvSpPr>
              <p:cNvPr id="23" name="Freeform 37">
                <a:extLst>
                  <a:ext uri="{FF2B5EF4-FFF2-40B4-BE49-F238E27FC236}">
                    <a16:creationId xmlns:a16="http://schemas.microsoft.com/office/drawing/2014/main" id="{61FC78A0-608F-4C99-BFFA-31431CC03074}"/>
                  </a:ext>
                </a:extLst>
              </p:cNvPr>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sz="1800">
                  <a:latin typeface="Arial" charset="0"/>
                </a:endParaRPr>
              </a:p>
            </p:txBody>
          </p:sp>
          <p:sp>
            <p:nvSpPr>
              <p:cNvPr id="24" name="Freeform 38">
                <a:extLst>
                  <a:ext uri="{FF2B5EF4-FFF2-40B4-BE49-F238E27FC236}">
                    <a16:creationId xmlns:a16="http://schemas.microsoft.com/office/drawing/2014/main" id="{3C41578F-15D5-4CC8-9D73-2BA9E6423CB9}"/>
                  </a:ext>
                </a:extLst>
              </p:cNvPr>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sz="1800">
                  <a:latin typeface="Arial" charset="0"/>
                </a:endParaRPr>
              </a:p>
            </p:txBody>
          </p:sp>
          <p:sp>
            <p:nvSpPr>
              <p:cNvPr id="25" name="Freeform 39">
                <a:extLst>
                  <a:ext uri="{FF2B5EF4-FFF2-40B4-BE49-F238E27FC236}">
                    <a16:creationId xmlns:a16="http://schemas.microsoft.com/office/drawing/2014/main" id="{D96A710B-9D5D-499F-AD7C-17E5FAD3BF54}"/>
                  </a:ext>
                </a:extLst>
              </p:cNvPr>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sz="1800">
                  <a:latin typeface="Arial" charset="0"/>
                </a:endParaRPr>
              </a:p>
            </p:txBody>
          </p:sp>
          <p:sp>
            <p:nvSpPr>
              <p:cNvPr id="26" name="Freeform 40">
                <a:extLst>
                  <a:ext uri="{FF2B5EF4-FFF2-40B4-BE49-F238E27FC236}">
                    <a16:creationId xmlns:a16="http://schemas.microsoft.com/office/drawing/2014/main" id="{BAFFE95A-4F1C-4C21-A73D-3DA78C88D896}"/>
                  </a:ext>
                </a:extLst>
              </p:cNvPr>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sz="1800">
                  <a:latin typeface="Arial" charset="0"/>
                </a:endParaRPr>
              </a:p>
            </p:txBody>
          </p:sp>
          <p:sp>
            <p:nvSpPr>
              <p:cNvPr id="27" name="Freeform 41">
                <a:extLst>
                  <a:ext uri="{FF2B5EF4-FFF2-40B4-BE49-F238E27FC236}">
                    <a16:creationId xmlns:a16="http://schemas.microsoft.com/office/drawing/2014/main" id="{1BCF887C-ACE9-42E8-AD25-84D95F50B879}"/>
                  </a:ext>
                </a:extLst>
              </p:cNvPr>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sz="1800">
                  <a:latin typeface="Arial" charset="0"/>
                </a:endParaRPr>
              </a:p>
            </p:txBody>
          </p:sp>
          <p:sp>
            <p:nvSpPr>
              <p:cNvPr id="28" name="Freeform 42">
                <a:extLst>
                  <a:ext uri="{FF2B5EF4-FFF2-40B4-BE49-F238E27FC236}">
                    <a16:creationId xmlns:a16="http://schemas.microsoft.com/office/drawing/2014/main" id="{2B9028B0-815E-44D7-839B-E2AA8E7353BF}"/>
                  </a:ext>
                </a:extLst>
              </p:cNvPr>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sz="1800">
                  <a:latin typeface="Arial" charset="0"/>
                </a:endParaRPr>
              </a:p>
            </p:txBody>
          </p:sp>
          <p:sp>
            <p:nvSpPr>
              <p:cNvPr id="29" name="Freeform 43">
                <a:extLst>
                  <a:ext uri="{FF2B5EF4-FFF2-40B4-BE49-F238E27FC236}">
                    <a16:creationId xmlns:a16="http://schemas.microsoft.com/office/drawing/2014/main" id="{695499BC-2CAE-46FA-A33A-A2C39A832C8B}"/>
                  </a:ext>
                </a:extLst>
              </p:cNvPr>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US" sz="1800">
                  <a:latin typeface="Arial" charset="0"/>
                </a:endParaRPr>
              </a:p>
            </p:txBody>
          </p:sp>
          <p:sp>
            <p:nvSpPr>
              <p:cNvPr id="30" name="Freeform 44">
                <a:extLst>
                  <a:ext uri="{FF2B5EF4-FFF2-40B4-BE49-F238E27FC236}">
                    <a16:creationId xmlns:a16="http://schemas.microsoft.com/office/drawing/2014/main" id="{677B2643-35C8-4A09-BAB3-732E38EFEAAF}"/>
                  </a:ext>
                </a:extLst>
              </p:cNvPr>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sz="1800">
                  <a:latin typeface="Arial" charset="0"/>
                </a:endParaRPr>
              </a:p>
            </p:txBody>
          </p:sp>
          <p:sp>
            <p:nvSpPr>
              <p:cNvPr id="31" name="Freeform 45">
                <a:extLst>
                  <a:ext uri="{FF2B5EF4-FFF2-40B4-BE49-F238E27FC236}">
                    <a16:creationId xmlns:a16="http://schemas.microsoft.com/office/drawing/2014/main" id="{FE88B775-830F-4F1D-9051-340D707A8F1F}"/>
                  </a:ext>
                </a:extLst>
              </p:cNvPr>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sz="1800">
                  <a:latin typeface="Arial" charset="0"/>
                </a:endParaRPr>
              </a:p>
            </p:txBody>
          </p:sp>
          <p:sp>
            <p:nvSpPr>
              <p:cNvPr id="32" name="Freeform 46">
                <a:extLst>
                  <a:ext uri="{FF2B5EF4-FFF2-40B4-BE49-F238E27FC236}">
                    <a16:creationId xmlns:a16="http://schemas.microsoft.com/office/drawing/2014/main" id="{DF20600E-EDF6-4177-8E66-9EA3B6B5A7F5}"/>
                  </a:ext>
                </a:extLst>
              </p:cNvPr>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sz="1800">
                  <a:latin typeface="Arial" charset="0"/>
                </a:endParaRPr>
              </a:p>
            </p:txBody>
          </p:sp>
          <p:sp>
            <p:nvSpPr>
              <p:cNvPr id="33" name="Oval 47">
                <a:extLst>
                  <a:ext uri="{FF2B5EF4-FFF2-40B4-BE49-F238E27FC236}">
                    <a16:creationId xmlns:a16="http://schemas.microsoft.com/office/drawing/2014/main" id="{A0591487-301D-42D9-8BCE-927D6C268E72}"/>
                  </a:ext>
                </a:extLst>
              </p:cNvPr>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sz="1800">
                  <a:latin typeface="Arial" charset="0"/>
                </a:endParaRPr>
              </a:p>
            </p:txBody>
          </p:sp>
          <p:sp>
            <p:nvSpPr>
              <p:cNvPr id="34" name="Oval 48">
                <a:extLst>
                  <a:ext uri="{FF2B5EF4-FFF2-40B4-BE49-F238E27FC236}">
                    <a16:creationId xmlns:a16="http://schemas.microsoft.com/office/drawing/2014/main" id="{F7099176-B8AC-4451-86E2-B409A6AE57BC}"/>
                  </a:ext>
                </a:extLst>
              </p:cNvPr>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sp>
            <p:nvSpPr>
              <p:cNvPr id="35" name="Oval 49">
                <a:extLst>
                  <a:ext uri="{FF2B5EF4-FFF2-40B4-BE49-F238E27FC236}">
                    <a16:creationId xmlns:a16="http://schemas.microsoft.com/office/drawing/2014/main" id="{2026D295-E18D-4BF6-89B4-0493FED34A63}"/>
                  </a:ext>
                </a:extLst>
              </p:cNvPr>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sz="1800">
                  <a:latin typeface="Arial" charset="0"/>
                </a:endParaRPr>
              </a:p>
            </p:txBody>
          </p:sp>
          <p:sp>
            <p:nvSpPr>
              <p:cNvPr id="36" name="Oval 50">
                <a:extLst>
                  <a:ext uri="{FF2B5EF4-FFF2-40B4-BE49-F238E27FC236}">
                    <a16:creationId xmlns:a16="http://schemas.microsoft.com/office/drawing/2014/main" id="{4AB22984-07B8-4BDB-9EB4-C2C3B79D53FF}"/>
                  </a:ext>
                </a:extLst>
              </p:cNvPr>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sp>
            <p:nvSpPr>
              <p:cNvPr id="37" name="Oval 51">
                <a:extLst>
                  <a:ext uri="{FF2B5EF4-FFF2-40B4-BE49-F238E27FC236}">
                    <a16:creationId xmlns:a16="http://schemas.microsoft.com/office/drawing/2014/main" id="{BD7534B2-4D34-4CD1-9440-11AE6E92823B}"/>
                  </a:ext>
                </a:extLst>
              </p:cNvPr>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sz="1800">
                  <a:latin typeface="Arial" charset="0"/>
                </a:endParaRPr>
              </a:p>
            </p:txBody>
          </p:sp>
          <p:sp>
            <p:nvSpPr>
              <p:cNvPr id="38" name="Oval 52">
                <a:extLst>
                  <a:ext uri="{FF2B5EF4-FFF2-40B4-BE49-F238E27FC236}">
                    <a16:creationId xmlns:a16="http://schemas.microsoft.com/office/drawing/2014/main" id="{DD05E9E4-1E4F-4259-A370-EDAB7C9E9E9B}"/>
                  </a:ext>
                </a:extLst>
              </p:cNvPr>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grpSp>
        <p:grpSp>
          <p:nvGrpSpPr>
            <p:cNvPr id="9" name="Group 53">
              <a:extLst>
                <a:ext uri="{FF2B5EF4-FFF2-40B4-BE49-F238E27FC236}">
                  <a16:creationId xmlns:a16="http://schemas.microsoft.com/office/drawing/2014/main" id="{12D50DEC-04C8-438C-86E4-8613B90BE4C0}"/>
                </a:ext>
              </a:extLst>
            </p:cNvPr>
            <p:cNvGrpSpPr>
              <a:grpSpLocks/>
            </p:cNvGrpSpPr>
            <p:nvPr userDrawn="1"/>
          </p:nvGrpSpPr>
          <p:grpSpPr bwMode="auto">
            <a:xfrm>
              <a:off x="5280" y="3024"/>
              <a:ext cx="425" cy="258"/>
              <a:chOff x="5280" y="3024"/>
              <a:chExt cx="425" cy="258"/>
            </a:xfrm>
          </p:grpSpPr>
          <p:sp>
            <p:nvSpPr>
              <p:cNvPr id="10" name="Freeform 54">
                <a:extLst>
                  <a:ext uri="{FF2B5EF4-FFF2-40B4-BE49-F238E27FC236}">
                    <a16:creationId xmlns:a16="http://schemas.microsoft.com/office/drawing/2014/main" id="{A6849BC4-0746-4DF5-AD99-1EDAEE05C0D9}"/>
                  </a:ext>
                </a:extLst>
              </p:cNvPr>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sz="1800">
                  <a:latin typeface="Arial" charset="0"/>
                </a:endParaRPr>
              </a:p>
            </p:txBody>
          </p:sp>
          <p:sp>
            <p:nvSpPr>
              <p:cNvPr id="11" name="Freeform 55">
                <a:extLst>
                  <a:ext uri="{FF2B5EF4-FFF2-40B4-BE49-F238E27FC236}">
                    <a16:creationId xmlns:a16="http://schemas.microsoft.com/office/drawing/2014/main" id="{730384AD-1901-4CA8-8B86-C3BE181D6B78}"/>
                  </a:ext>
                </a:extLst>
              </p:cNvPr>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sz="1800">
                  <a:latin typeface="Arial" charset="0"/>
                </a:endParaRPr>
              </a:p>
            </p:txBody>
          </p:sp>
          <p:sp>
            <p:nvSpPr>
              <p:cNvPr id="12" name="Freeform 56">
                <a:extLst>
                  <a:ext uri="{FF2B5EF4-FFF2-40B4-BE49-F238E27FC236}">
                    <a16:creationId xmlns:a16="http://schemas.microsoft.com/office/drawing/2014/main" id="{36EA1FFC-1F49-450D-B886-AFDDF16AC38F}"/>
                  </a:ext>
                </a:extLst>
              </p:cNvPr>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sz="1800">
                  <a:latin typeface="Arial" charset="0"/>
                </a:endParaRPr>
              </a:p>
            </p:txBody>
          </p:sp>
          <p:sp>
            <p:nvSpPr>
              <p:cNvPr id="13" name="Freeform 57">
                <a:extLst>
                  <a:ext uri="{FF2B5EF4-FFF2-40B4-BE49-F238E27FC236}">
                    <a16:creationId xmlns:a16="http://schemas.microsoft.com/office/drawing/2014/main" id="{3F1AE1FF-E88A-4E26-B8D0-34685D638B1C}"/>
                  </a:ext>
                </a:extLst>
              </p:cNvPr>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sz="1800">
                  <a:latin typeface="Arial" charset="0"/>
                </a:endParaRPr>
              </a:p>
            </p:txBody>
          </p:sp>
          <p:sp>
            <p:nvSpPr>
              <p:cNvPr id="14" name="Freeform 58">
                <a:extLst>
                  <a:ext uri="{FF2B5EF4-FFF2-40B4-BE49-F238E27FC236}">
                    <a16:creationId xmlns:a16="http://schemas.microsoft.com/office/drawing/2014/main" id="{B6F23059-84AF-46C0-A23A-E6BF98547E70}"/>
                  </a:ext>
                </a:extLst>
              </p:cNvPr>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sz="1800">
                  <a:latin typeface="Arial" charset="0"/>
                </a:endParaRPr>
              </a:p>
            </p:txBody>
          </p:sp>
          <p:sp>
            <p:nvSpPr>
              <p:cNvPr id="15" name="Freeform 59">
                <a:extLst>
                  <a:ext uri="{FF2B5EF4-FFF2-40B4-BE49-F238E27FC236}">
                    <a16:creationId xmlns:a16="http://schemas.microsoft.com/office/drawing/2014/main" id="{21F09FC7-5F31-4B1B-9114-8FB8ED8AB49C}"/>
                  </a:ext>
                </a:extLst>
              </p:cNvPr>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sz="1800">
                  <a:latin typeface="Arial" charset="0"/>
                </a:endParaRPr>
              </a:p>
            </p:txBody>
          </p:sp>
          <p:sp>
            <p:nvSpPr>
              <p:cNvPr id="16" name="Freeform 60">
                <a:extLst>
                  <a:ext uri="{FF2B5EF4-FFF2-40B4-BE49-F238E27FC236}">
                    <a16:creationId xmlns:a16="http://schemas.microsoft.com/office/drawing/2014/main" id="{ECD7E0A7-5F6E-4056-917F-1C749AD3D04F}"/>
                  </a:ext>
                </a:extLst>
              </p:cNvPr>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sz="1800">
                  <a:latin typeface="Arial" charset="0"/>
                </a:endParaRPr>
              </a:p>
            </p:txBody>
          </p:sp>
          <p:grpSp>
            <p:nvGrpSpPr>
              <p:cNvPr id="17" name="Group 61">
                <a:extLst>
                  <a:ext uri="{FF2B5EF4-FFF2-40B4-BE49-F238E27FC236}">
                    <a16:creationId xmlns:a16="http://schemas.microsoft.com/office/drawing/2014/main" id="{A1E332C5-352B-4E81-8CA4-23BC7155DFFE}"/>
                  </a:ext>
                </a:extLst>
              </p:cNvPr>
              <p:cNvGrpSpPr>
                <a:grpSpLocks/>
              </p:cNvGrpSpPr>
              <p:nvPr/>
            </p:nvGrpSpPr>
            <p:grpSpPr bwMode="auto">
              <a:xfrm>
                <a:off x="5381" y="3085"/>
                <a:ext cx="227" cy="132"/>
                <a:chOff x="5381" y="3085"/>
                <a:chExt cx="227" cy="132"/>
              </a:xfrm>
            </p:grpSpPr>
            <p:sp>
              <p:nvSpPr>
                <p:cNvPr id="18" name="Oval 62">
                  <a:extLst>
                    <a:ext uri="{FF2B5EF4-FFF2-40B4-BE49-F238E27FC236}">
                      <a16:creationId xmlns:a16="http://schemas.microsoft.com/office/drawing/2014/main" id="{C6DEAF92-456F-4FAE-AE69-7D571E8C740A}"/>
                    </a:ext>
                  </a:extLst>
                </p:cNvPr>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sp>
              <p:nvSpPr>
                <p:cNvPr id="19" name="Oval 63">
                  <a:extLst>
                    <a:ext uri="{FF2B5EF4-FFF2-40B4-BE49-F238E27FC236}">
                      <a16:creationId xmlns:a16="http://schemas.microsoft.com/office/drawing/2014/main" id="{E3F191E1-1682-411E-8315-7EA6260B59C0}"/>
                    </a:ext>
                  </a:extLst>
                </p:cNvPr>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sz="1800">
                    <a:latin typeface="Arial" charset="0"/>
                  </a:endParaRPr>
                </a:p>
              </p:txBody>
            </p:sp>
            <p:sp>
              <p:nvSpPr>
                <p:cNvPr id="20" name="Oval 64">
                  <a:extLst>
                    <a:ext uri="{FF2B5EF4-FFF2-40B4-BE49-F238E27FC236}">
                      <a16:creationId xmlns:a16="http://schemas.microsoft.com/office/drawing/2014/main" id="{3CF3B75D-0C75-481F-8582-2417D142302E}"/>
                    </a:ext>
                  </a:extLst>
                </p:cNvPr>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sp>
              <p:nvSpPr>
                <p:cNvPr id="21" name="Oval 65">
                  <a:extLst>
                    <a:ext uri="{FF2B5EF4-FFF2-40B4-BE49-F238E27FC236}">
                      <a16:creationId xmlns:a16="http://schemas.microsoft.com/office/drawing/2014/main" id="{98680369-F53D-453D-AF03-0E7343A101ED}"/>
                    </a:ext>
                  </a:extLst>
                </p:cNvPr>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sz="1800">
                    <a:latin typeface="Arial" charset="0"/>
                  </a:endParaRPr>
                </a:p>
              </p:txBody>
            </p:sp>
          </p:grpSp>
        </p:grpSp>
      </p:grpSp>
      <p:sp>
        <p:nvSpPr>
          <p:cNvPr id="5186" name="Rectangle 66"/>
          <p:cNvSpPr>
            <a:spLocks noGrp="1" noChangeArrowheads="1"/>
          </p:cNvSpPr>
          <p:nvPr>
            <p:ph type="ctrTitle" sz="quarter"/>
          </p:nvPr>
        </p:nvSpPr>
        <p:spPr>
          <a:xfrm>
            <a:off x="914400" y="1692276"/>
            <a:ext cx="10363200" cy="1736725"/>
          </a:xfrm>
        </p:spPr>
        <p:txBody>
          <a:bodyPr anchor="b"/>
          <a:lstStyle>
            <a:lvl1pPr>
              <a:defRPr sz="5400"/>
            </a:lvl1pPr>
          </a:lstStyle>
          <a:p>
            <a:r>
              <a:rPr lang="en-US"/>
              <a:t>Click to edit Master title style</a:t>
            </a:r>
          </a:p>
        </p:txBody>
      </p:sp>
      <p:sp>
        <p:nvSpPr>
          <p:cNvPr id="5187" name="Rectangle 67"/>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68" name="Rectangle 68">
            <a:extLst>
              <a:ext uri="{FF2B5EF4-FFF2-40B4-BE49-F238E27FC236}">
                <a16:creationId xmlns:a16="http://schemas.microsoft.com/office/drawing/2014/main" id="{23CF6817-D49A-48BE-8ED4-4C86543B12DE}"/>
              </a:ext>
            </a:extLst>
          </p:cNvPr>
          <p:cNvSpPr>
            <a:spLocks noGrp="1" noChangeArrowheads="1"/>
          </p:cNvSpPr>
          <p:nvPr>
            <p:ph type="dt" sz="quarter" idx="10"/>
          </p:nvPr>
        </p:nvSpPr>
        <p:spPr>
          <a:xfrm>
            <a:off x="609600" y="6248400"/>
            <a:ext cx="2844800" cy="457200"/>
          </a:xfrm>
        </p:spPr>
        <p:txBody>
          <a:bodyPr/>
          <a:lstStyle>
            <a:lvl1pPr>
              <a:defRPr/>
            </a:lvl1pPr>
          </a:lstStyle>
          <a:p>
            <a:pPr>
              <a:defRPr/>
            </a:pPr>
            <a:endParaRPr lang="en-US"/>
          </a:p>
        </p:txBody>
      </p:sp>
      <p:sp>
        <p:nvSpPr>
          <p:cNvPr id="69" name="Rectangle 69">
            <a:extLst>
              <a:ext uri="{FF2B5EF4-FFF2-40B4-BE49-F238E27FC236}">
                <a16:creationId xmlns:a16="http://schemas.microsoft.com/office/drawing/2014/main" id="{B8B6F824-D456-46A4-B42E-A76DB2DF30EE}"/>
              </a:ext>
            </a:extLst>
          </p:cNvPr>
          <p:cNvSpPr>
            <a:spLocks noGrp="1" noChangeArrowheads="1"/>
          </p:cNvSpPr>
          <p:nvPr>
            <p:ph type="ftr" sz="quarter" idx="11"/>
          </p:nvPr>
        </p:nvSpPr>
        <p:spPr>
          <a:xfrm>
            <a:off x="4165600" y="6248400"/>
            <a:ext cx="3860800" cy="457200"/>
          </a:xfrm>
        </p:spPr>
        <p:txBody>
          <a:bodyPr/>
          <a:lstStyle>
            <a:lvl1pPr>
              <a:defRPr/>
            </a:lvl1pPr>
          </a:lstStyle>
          <a:p>
            <a:pPr>
              <a:defRPr/>
            </a:pPr>
            <a:endParaRPr lang="en-US"/>
          </a:p>
        </p:txBody>
      </p:sp>
      <p:sp>
        <p:nvSpPr>
          <p:cNvPr id="70" name="Rectangle 70">
            <a:extLst>
              <a:ext uri="{FF2B5EF4-FFF2-40B4-BE49-F238E27FC236}">
                <a16:creationId xmlns:a16="http://schemas.microsoft.com/office/drawing/2014/main" id="{FB56278C-5641-4CE9-9EA3-D5793BEB6678}"/>
              </a:ext>
            </a:extLst>
          </p:cNvPr>
          <p:cNvSpPr>
            <a:spLocks noGrp="1" noChangeArrowheads="1"/>
          </p:cNvSpPr>
          <p:nvPr>
            <p:ph type="sldNum" sz="quarter" idx="12"/>
          </p:nvPr>
        </p:nvSpPr>
        <p:spPr>
          <a:xfrm>
            <a:off x="8737600" y="6248400"/>
            <a:ext cx="2844800" cy="457200"/>
          </a:xfrm>
        </p:spPr>
        <p:txBody>
          <a:bodyPr/>
          <a:lstStyle>
            <a:lvl1pPr>
              <a:defRPr/>
            </a:lvl1pPr>
          </a:lstStyle>
          <a:p>
            <a:fld id="{3874E713-6C14-4DF0-947A-B85C53B9D206}" type="slidenum">
              <a:rPr lang="en-US" altLang="en-US"/>
              <a:pPr/>
              <a:t>‹#›</a:t>
            </a:fld>
            <a:endParaRPr lang="en-US" altLang="en-US"/>
          </a:p>
        </p:txBody>
      </p:sp>
    </p:spTree>
    <p:extLst>
      <p:ext uri="{BB962C8B-B14F-4D97-AF65-F5344CB8AC3E}">
        <p14:creationId xmlns:p14="http://schemas.microsoft.com/office/powerpoint/2010/main" val="3421794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a:extLst>
              <a:ext uri="{FF2B5EF4-FFF2-40B4-BE49-F238E27FC236}">
                <a16:creationId xmlns:a16="http://schemas.microsoft.com/office/drawing/2014/main" id="{3090E1D4-6AE7-46C1-B44F-0B792FCA4D2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0">
            <a:extLst>
              <a:ext uri="{FF2B5EF4-FFF2-40B4-BE49-F238E27FC236}">
                <a16:creationId xmlns:a16="http://schemas.microsoft.com/office/drawing/2014/main" id="{80C952F1-8794-4DE0-9B38-5710AD00AB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1">
            <a:extLst>
              <a:ext uri="{FF2B5EF4-FFF2-40B4-BE49-F238E27FC236}">
                <a16:creationId xmlns:a16="http://schemas.microsoft.com/office/drawing/2014/main" id="{2F185D55-C55E-4B17-8D82-A1885F54EC3D}"/>
              </a:ext>
            </a:extLst>
          </p:cNvPr>
          <p:cNvSpPr>
            <a:spLocks noGrp="1" noChangeArrowheads="1"/>
          </p:cNvSpPr>
          <p:nvPr>
            <p:ph type="sldNum" sz="quarter" idx="12"/>
          </p:nvPr>
        </p:nvSpPr>
        <p:spPr>
          <a:ln/>
        </p:spPr>
        <p:txBody>
          <a:bodyPr/>
          <a:lstStyle>
            <a:lvl1pPr>
              <a:defRPr/>
            </a:lvl1pPr>
          </a:lstStyle>
          <a:p>
            <a:fld id="{64CD8CC6-CC04-4F95-8531-1176AB06A23C}" type="slidenum">
              <a:rPr lang="en-US" altLang="en-US"/>
              <a:pPr/>
              <a:t>‹#›</a:t>
            </a:fld>
            <a:endParaRPr lang="en-US" altLang="en-US"/>
          </a:p>
        </p:txBody>
      </p:sp>
    </p:spTree>
    <p:extLst>
      <p:ext uri="{BB962C8B-B14F-4D97-AF65-F5344CB8AC3E}">
        <p14:creationId xmlns:p14="http://schemas.microsoft.com/office/powerpoint/2010/main" val="1731520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9">
            <a:extLst>
              <a:ext uri="{FF2B5EF4-FFF2-40B4-BE49-F238E27FC236}">
                <a16:creationId xmlns:a16="http://schemas.microsoft.com/office/drawing/2014/main" id="{6C0E89BD-EB9E-463F-88F8-EFE63E03DF5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0">
            <a:extLst>
              <a:ext uri="{FF2B5EF4-FFF2-40B4-BE49-F238E27FC236}">
                <a16:creationId xmlns:a16="http://schemas.microsoft.com/office/drawing/2014/main" id="{FDB5A7DB-9345-4233-80B5-639CBAD4B4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1">
            <a:extLst>
              <a:ext uri="{FF2B5EF4-FFF2-40B4-BE49-F238E27FC236}">
                <a16:creationId xmlns:a16="http://schemas.microsoft.com/office/drawing/2014/main" id="{77E9F0F0-F964-4D74-BE1C-CECEE4E1DA78}"/>
              </a:ext>
            </a:extLst>
          </p:cNvPr>
          <p:cNvSpPr>
            <a:spLocks noGrp="1" noChangeArrowheads="1"/>
          </p:cNvSpPr>
          <p:nvPr>
            <p:ph type="sldNum" sz="quarter" idx="12"/>
          </p:nvPr>
        </p:nvSpPr>
        <p:spPr>
          <a:ln/>
        </p:spPr>
        <p:txBody>
          <a:bodyPr/>
          <a:lstStyle>
            <a:lvl1pPr>
              <a:defRPr/>
            </a:lvl1pPr>
          </a:lstStyle>
          <a:p>
            <a:fld id="{48D790E6-CD01-428E-B315-009A511DFA4F}" type="slidenum">
              <a:rPr lang="en-US" altLang="en-US"/>
              <a:pPr/>
              <a:t>‹#›</a:t>
            </a:fld>
            <a:endParaRPr lang="en-US" altLang="en-US"/>
          </a:p>
        </p:txBody>
      </p:sp>
    </p:spTree>
    <p:extLst>
      <p:ext uri="{BB962C8B-B14F-4D97-AF65-F5344CB8AC3E}">
        <p14:creationId xmlns:p14="http://schemas.microsoft.com/office/powerpoint/2010/main" val="1024161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a:extLst>
              <a:ext uri="{FF2B5EF4-FFF2-40B4-BE49-F238E27FC236}">
                <a16:creationId xmlns:a16="http://schemas.microsoft.com/office/drawing/2014/main" id="{E0C9F188-24F2-4B2D-A5C9-06AE4795BDD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0">
            <a:extLst>
              <a:ext uri="{FF2B5EF4-FFF2-40B4-BE49-F238E27FC236}">
                <a16:creationId xmlns:a16="http://schemas.microsoft.com/office/drawing/2014/main" id="{5984D23B-751E-4FE7-99A5-FF70BA1193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1">
            <a:extLst>
              <a:ext uri="{FF2B5EF4-FFF2-40B4-BE49-F238E27FC236}">
                <a16:creationId xmlns:a16="http://schemas.microsoft.com/office/drawing/2014/main" id="{419C4B07-A0C6-4DAE-9243-3582615EB717}"/>
              </a:ext>
            </a:extLst>
          </p:cNvPr>
          <p:cNvSpPr>
            <a:spLocks noGrp="1" noChangeArrowheads="1"/>
          </p:cNvSpPr>
          <p:nvPr>
            <p:ph type="sldNum" sz="quarter" idx="12"/>
          </p:nvPr>
        </p:nvSpPr>
        <p:spPr>
          <a:ln/>
        </p:spPr>
        <p:txBody>
          <a:bodyPr/>
          <a:lstStyle>
            <a:lvl1pPr>
              <a:defRPr/>
            </a:lvl1pPr>
          </a:lstStyle>
          <a:p>
            <a:fld id="{02E82F4F-2BE4-49B6-8B9A-D0C31571A10D}" type="slidenum">
              <a:rPr lang="en-US" altLang="en-US"/>
              <a:pPr/>
              <a:t>‹#›</a:t>
            </a:fld>
            <a:endParaRPr lang="en-US" altLang="en-US"/>
          </a:p>
        </p:txBody>
      </p:sp>
    </p:spTree>
    <p:extLst>
      <p:ext uri="{BB962C8B-B14F-4D97-AF65-F5344CB8AC3E}">
        <p14:creationId xmlns:p14="http://schemas.microsoft.com/office/powerpoint/2010/main" val="38469555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9">
            <a:extLst>
              <a:ext uri="{FF2B5EF4-FFF2-40B4-BE49-F238E27FC236}">
                <a16:creationId xmlns:a16="http://schemas.microsoft.com/office/drawing/2014/main" id="{DD56E8F8-099A-4B8F-8861-31617853EB9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70">
            <a:extLst>
              <a:ext uri="{FF2B5EF4-FFF2-40B4-BE49-F238E27FC236}">
                <a16:creationId xmlns:a16="http://schemas.microsoft.com/office/drawing/2014/main" id="{790FCCD0-4A66-4D0A-B69F-44DE30688F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1">
            <a:extLst>
              <a:ext uri="{FF2B5EF4-FFF2-40B4-BE49-F238E27FC236}">
                <a16:creationId xmlns:a16="http://schemas.microsoft.com/office/drawing/2014/main" id="{32A2E506-976C-4581-A286-B7FA1ABF8445}"/>
              </a:ext>
            </a:extLst>
          </p:cNvPr>
          <p:cNvSpPr>
            <a:spLocks noGrp="1" noChangeArrowheads="1"/>
          </p:cNvSpPr>
          <p:nvPr>
            <p:ph type="sldNum" sz="quarter" idx="12"/>
          </p:nvPr>
        </p:nvSpPr>
        <p:spPr>
          <a:ln/>
        </p:spPr>
        <p:txBody>
          <a:bodyPr/>
          <a:lstStyle>
            <a:lvl1pPr>
              <a:defRPr/>
            </a:lvl1pPr>
          </a:lstStyle>
          <a:p>
            <a:fld id="{9737607D-EB14-4BED-BE92-DFA2E9AE4E5B}" type="slidenum">
              <a:rPr lang="en-US" altLang="en-US"/>
              <a:pPr/>
              <a:t>‹#›</a:t>
            </a:fld>
            <a:endParaRPr lang="en-US" altLang="en-US"/>
          </a:p>
        </p:txBody>
      </p:sp>
    </p:spTree>
    <p:extLst>
      <p:ext uri="{BB962C8B-B14F-4D97-AF65-F5344CB8AC3E}">
        <p14:creationId xmlns:p14="http://schemas.microsoft.com/office/powerpoint/2010/main" val="4335571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9">
            <a:extLst>
              <a:ext uri="{FF2B5EF4-FFF2-40B4-BE49-F238E27FC236}">
                <a16:creationId xmlns:a16="http://schemas.microsoft.com/office/drawing/2014/main" id="{1220520C-8304-43CE-AE53-AB399D508EB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70">
            <a:extLst>
              <a:ext uri="{FF2B5EF4-FFF2-40B4-BE49-F238E27FC236}">
                <a16:creationId xmlns:a16="http://schemas.microsoft.com/office/drawing/2014/main" id="{55196195-6341-44AF-B3D1-DED301866C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1">
            <a:extLst>
              <a:ext uri="{FF2B5EF4-FFF2-40B4-BE49-F238E27FC236}">
                <a16:creationId xmlns:a16="http://schemas.microsoft.com/office/drawing/2014/main" id="{00579854-9D22-4A85-A4CE-50F34C80751F}"/>
              </a:ext>
            </a:extLst>
          </p:cNvPr>
          <p:cNvSpPr>
            <a:spLocks noGrp="1" noChangeArrowheads="1"/>
          </p:cNvSpPr>
          <p:nvPr>
            <p:ph type="sldNum" sz="quarter" idx="12"/>
          </p:nvPr>
        </p:nvSpPr>
        <p:spPr>
          <a:ln/>
        </p:spPr>
        <p:txBody>
          <a:bodyPr/>
          <a:lstStyle>
            <a:lvl1pPr>
              <a:defRPr/>
            </a:lvl1pPr>
          </a:lstStyle>
          <a:p>
            <a:fld id="{BC7EB5D9-8E5C-4256-B4FE-3480319FC10E}" type="slidenum">
              <a:rPr lang="en-US" altLang="en-US"/>
              <a:pPr/>
              <a:t>‹#›</a:t>
            </a:fld>
            <a:endParaRPr lang="en-US" altLang="en-US"/>
          </a:p>
        </p:txBody>
      </p:sp>
    </p:spTree>
    <p:extLst>
      <p:ext uri="{BB962C8B-B14F-4D97-AF65-F5344CB8AC3E}">
        <p14:creationId xmlns:p14="http://schemas.microsoft.com/office/powerpoint/2010/main" val="16353546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a:extLst>
              <a:ext uri="{FF2B5EF4-FFF2-40B4-BE49-F238E27FC236}">
                <a16:creationId xmlns:a16="http://schemas.microsoft.com/office/drawing/2014/main" id="{2CE9C421-24A6-4A53-9B64-5FEBD1E3264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70">
            <a:extLst>
              <a:ext uri="{FF2B5EF4-FFF2-40B4-BE49-F238E27FC236}">
                <a16:creationId xmlns:a16="http://schemas.microsoft.com/office/drawing/2014/main" id="{0E4AD502-6807-4795-9BEB-E13A4B098B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1">
            <a:extLst>
              <a:ext uri="{FF2B5EF4-FFF2-40B4-BE49-F238E27FC236}">
                <a16:creationId xmlns:a16="http://schemas.microsoft.com/office/drawing/2014/main" id="{14C3394D-770B-49E3-9C1F-EC28A65B739E}"/>
              </a:ext>
            </a:extLst>
          </p:cNvPr>
          <p:cNvSpPr>
            <a:spLocks noGrp="1" noChangeArrowheads="1"/>
          </p:cNvSpPr>
          <p:nvPr>
            <p:ph type="sldNum" sz="quarter" idx="12"/>
          </p:nvPr>
        </p:nvSpPr>
        <p:spPr>
          <a:ln/>
        </p:spPr>
        <p:txBody>
          <a:bodyPr/>
          <a:lstStyle>
            <a:lvl1pPr>
              <a:defRPr/>
            </a:lvl1pPr>
          </a:lstStyle>
          <a:p>
            <a:fld id="{CBAE8789-8DF1-4761-ACED-169274D08AA4}" type="slidenum">
              <a:rPr lang="en-US" altLang="en-US"/>
              <a:pPr/>
              <a:t>‹#›</a:t>
            </a:fld>
            <a:endParaRPr lang="en-US" altLang="en-US"/>
          </a:p>
        </p:txBody>
      </p:sp>
    </p:spTree>
    <p:extLst>
      <p:ext uri="{BB962C8B-B14F-4D97-AF65-F5344CB8AC3E}">
        <p14:creationId xmlns:p14="http://schemas.microsoft.com/office/powerpoint/2010/main" val="14327570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a:extLst>
              <a:ext uri="{FF2B5EF4-FFF2-40B4-BE49-F238E27FC236}">
                <a16:creationId xmlns:a16="http://schemas.microsoft.com/office/drawing/2014/main" id="{20A3B4BB-75E6-45AB-9899-5EDE937F2C5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0">
            <a:extLst>
              <a:ext uri="{FF2B5EF4-FFF2-40B4-BE49-F238E27FC236}">
                <a16:creationId xmlns:a16="http://schemas.microsoft.com/office/drawing/2014/main" id="{9CCE758B-B736-47C6-B2CC-81B6BB4A4B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1">
            <a:extLst>
              <a:ext uri="{FF2B5EF4-FFF2-40B4-BE49-F238E27FC236}">
                <a16:creationId xmlns:a16="http://schemas.microsoft.com/office/drawing/2014/main" id="{E8A11636-FC7C-4278-9F7F-1C24A64147B1}"/>
              </a:ext>
            </a:extLst>
          </p:cNvPr>
          <p:cNvSpPr>
            <a:spLocks noGrp="1" noChangeArrowheads="1"/>
          </p:cNvSpPr>
          <p:nvPr>
            <p:ph type="sldNum" sz="quarter" idx="12"/>
          </p:nvPr>
        </p:nvSpPr>
        <p:spPr>
          <a:ln/>
        </p:spPr>
        <p:txBody>
          <a:bodyPr/>
          <a:lstStyle>
            <a:lvl1pPr>
              <a:defRPr/>
            </a:lvl1pPr>
          </a:lstStyle>
          <a:p>
            <a:fld id="{9E452745-239D-4030-BB1F-6360F7B8FD8C}" type="slidenum">
              <a:rPr lang="en-US" altLang="en-US"/>
              <a:pPr/>
              <a:t>‹#›</a:t>
            </a:fld>
            <a:endParaRPr lang="en-US" altLang="en-US"/>
          </a:p>
        </p:txBody>
      </p:sp>
    </p:spTree>
    <p:extLst>
      <p:ext uri="{BB962C8B-B14F-4D97-AF65-F5344CB8AC3E}">
        <p14:creationId xmlns:p14="http://schemas.microsoft.com/office/powerpoint/2010/main" val="42612716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a:extLst>
              <a:ext uri="{FF2B5EF4-FFF2-40B4-BE49-F238E27FC236}">
                <a16:creationId xmlns:a16="http://schemas.microsoft.com/office/drawing/2014/main" id="{D8C96180-9333-4FB3-B63E-E0849935E45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0">
            <a:extLst>
              <a:ext uri="{FF2B5EF4-FFF2-40B4-BE49-F238E27FC236}">
                <a16:creationId xmlns:a16="http://schemas.microsoft.com/office/drawing/2014/main" id="{85F832ED-5AE8-418D-9841-00D835F2D4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1">
            <a:extLst>
              <a:ext uri="{FF2B5EF4-FFF2-40B4-BE49-F238E27FC236}">
                <a16:creationId xmlns:a16="http://schemas.microsoft.com/office/drawing/2014/main" id="{027E5DF9-89C9-461B-9677-2A14762033F0}"/>
              </a:ext>
            </a:extLst>
          </p:cNvPr>
          <p:cNvSpPr>
            <a:spLocks noGrp="1" noChangeArrowheads="1"/>
          </p:cNvSpPr>
          <p:nvPr>
            <p:ph type="sldNum" sz="quarter" idx="12"/>
          </p:nvPr>
        </p:nvSpPr>
        <p:spPr>
          <a:ln/>
        </p:spPr>
        <p:txBody>
          <a:bodyPr/>
          <a:lstStyle>
            <a:lvl1pPr>
              <a:defRPr/>
            </a:lvl1pPr>
          </a:lstStyle>
          <a:p>
            <a:fld id="{DC807099-3D97-4CE6-8129-415601375DA1}" type="slidenum">
              <a:rPr lang="en-US" altLang="en-US"/>
              <a:pPr/>
              <a:t>‹#›</a:t>
            </a:fld>
            <a:endParaRPr lang="en-US" altLang="en-US"/>
          </a:p>
        </p:txBody>
      </p:sp>
    </p:spTree>
    <p:extLst>
      <p:ext uri="{BB962C8B-B14F-4D97-AF65-F5344CB8AC3E}">
        <p14:creationId xmlns:p14="http://schemas.microsoft.com/office/powerpoint/2010/main" val="36440034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a:extLst>
              <a:ext uri="{FF2B5EF4-FFF2-40B4-BE49-F238E27FC236}">
                <a16:creationId xmlns:a16="http://schemas.microsoft.com/office/drawing/2014/main" id="{23747511-C44B-4188-97A6-06F5D2C632D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0">
            <a:extLst>
              <a:ext uri="{FF2B5EF4-FFF2-40B4-BE49-F238E27FC236}">
                <a16:creationId xmlns:a16="http://schemas.microsoft.com/office/drawing/2014/main" id="{73A86AA3-3ADA-44CD-AB4A-B91D3BC723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1">
            <a:extLst>
              <a:ext uri="{FF2B5EF4-FFF2-40B4-BE49-F238E27FC236}">
                <a16:creationId xmlns:a16="http://schemas.microsoft.com/office/drawing/2014/main" id="{DC7669C5-6DDB-4292-8EB4-352CBC333BCD}"/>
              </a:ext>
            </a:extLst>
          </p:cNvPr>
          <p:cNvSpPr>
            <a:spLocks noGrp="1" noChangeArrowheads="1"/>
          </p:cNvSpPr>
          <p:nvPr>
            <p:ph type="sldNum" sz="quarter" idx="12"/>
          </p:nvPr>
        </p:nvSpPr>
        <p:spPr>
          <a:ln/>
        </p:spPr>
        <p:txBody>
          <a:bodyPr/>
          <a:lstStyle>
            <a:lvl1pPr>
              <a:defRPr/>
            </a:lvl1pPr>
          </a:lstStyle>
          <a:p>
            <a:fld id="{2042FB2C-D1DC-4419-A958-CAA12F309CD9}" type="slidenum">
              <a:rPr lang="en-US" altLang="en-US"/>
              <a:pPr/>
              <a:t>‹#›</a:t>
            </a:fld>
            <a:endParaRPr lang="en-US" altLang="en-US"/>
          </a:p>
        </p:txBody>
      </p:sp>
    </p:spTree>
    <p:extLst>
      <p:ext uri="{BB962C8B-B14F-4D97-AF65-F5344CB8AC3E}">
        <p14:creationId xmlns:p14="http://schemas.microsoft.com/office/powerpoint/2010/main" val="15442382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a:extLst>
              <a:ext uri="{FF2B5EF4-FFF2-40B4-BE49-F238E27FC236}">
                <a16:creationId xmlns:a16="http://schemas.microsoft.com/office/drawing/2014/main" id="{6EA5C800-B569-442F-95CD-6DD6509B06E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0">
            <a:extLst>
              <a:ext uri="{FF2B5EF4-FFF2-40B4-BE49-F238E27FC236}">
                <a16:creationId xmlns:a16="http://schemas.microsoft.com/office/drawing/2014/main" id="{FF59926C-DCBE-4F0D-93B9-5E7BD1B59B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1">
            <a:extLst>
              <a:ext uri="{FF2B5EF4-FFF2-40B4-BE49-F238E27FC236}">
                <a16:creationId xmlns:a16="http://schemas.microsoft.com/office/drawing/2014/main" id="{CBCC49A8-4E62-4F58-979B-D0329916A405}"/>
              </a:ext>
            </a:extLst>
          </p:cNvPr>
          <p:cNvSpPr>
            <a:spLocks noGrp="1" noChangeArrowheads="1"/>
          </p:cNvSpPr>
          <p:nvPr>
            <p:ph type="sldNum" sz="quarter" idx="12"/>
          </p:nvPr>
        </p:nvSpPr>
        <p:spPr>
          <a:ln/>
        </p:spPr>
        <p:txBody>
          <a:bodyPr/>
          <a:lstStyle>
            <a:lvl1pPr>
              <a:defRPr/>
            </a:lvl1pPr>
          </a:lstStyle>
          <a:p>
            <a:fld id="{FC4A7199-866B-4FCF-AE45-597B3F460041}" type="slidenum">
              <a:rPr lang="en-US" altLang="en-US"/>
              <a:pPr/>
              <a:t>‹#›</a:t>
            </a:fld>
            <a:endParaRPr lang="en-US" altLang="en-US"/>
          </a:p>
        </p:txBody>
      </p:sp>
    </p:spTree>
    <p:extLst>
      <p:ext uri="{BB962C8B-B14F-4D97-AF65-F5344CB8AC3E}">
        <p14:creationId xmlns:p14="http://schemas.microsoft.com/office/powerpoint/2010/main" val="623419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11/3/2019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a:extLst>
              <a:ext uri="{FF2B5EF4-FFF2-40B4-BE49-F238E27FC236}">
                <a16:creationId xmlns:a16="http://schemas.microsoft.com/office/drawing/2014/main" id="{211833F4-E1FC-4CC8-BD4A-4F1371D17F3B}"/>
              </a:ext>
            </a:extLst>
          </p:cNvPr>
          <p:cNvSpPr>
            <a:spLocks/>
          </p:cNvSpPr>
          <p:nvPr/>
        </p:nvSpPr>
        <p:spPr bwMode="hidden">
          <a:xfrm>
            <a:off x="8837084" y="6429375"/>
            <a:ext cx="38100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en-US" sz="1800">
              <a:latin typeface="Arial" charset="0"/>
            </a:endParaRPr>
          </a:p>
        </p:txBody>
      </p:sp>
      <p:grpSp>
        <p:nvGrpSpPr>
          <p:cNvPr id="1027" name="Group 3">
            <a:extLst>
              <a:ext uri="{FF2B5EF4-FFF2-40B4-BE49-F238E27FC236}">
                <a16:creationId xmlns:a16="http://schemas.microsoft.com/office/drawing/2014/main" id="{5D6C4F4B-1C50-4344-A0D8-3B0A0011F87E}"/>
              </a:ext>
            </a:extLst>
          </p:cNvPr>
          <p:cNvGrpSpPr>
            <a:grpSpLocks/>
          </p:cNvGrpSpPr>
          <p:nvPr/>
        </p:nvGrpSpPr>
        <p:grpSpPr bwMode="auto">
          <a:xfrm>
            <a:off x="4234" y="4267200"/>
            <a:ext cx="12187767" cy="2590800"/>
            <a:chOff x="2" y="2688"/>
            <a:chExt cx="5758" cy="1632"/>
          </a:xfrm>
        </p:grpSpPr>
        <p:sp>
          <p:nvSpPr>
            <p:cNvPr id="1033" name="Freeform 4">
              <a:extLst>
                <a:ext uri="{FF2B5EF4-FFF2-40B4-BE49-F238E27FC236}">
                  <a16:creationId xmlns:a16="http://schemas.microsoft.com/office/drawing/2014/main" id="{2AB84F92-2103-483E-9146-C20D38B17C04}"/>
                </a:ext>
              </a:extLst>
            </p:cNvPr>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nvGrpSpPr>
            <p:cNvPr id="1034" name="Group 5">
              <a:extLst>
                <a:ext uri="{FF2B5EF4-FFF2-40B4-BE49-F238E27FC236}">
                  <a16:creationId xmlns:a16="http://schemas.microsoft.com/office/drawing/2014/main" id="{A099A78F-701E-4B02-9A14-89F582AB65E0}"/>
                </a:ext>
              </a:extLst>
            </p:cNvPr>
            <p:cNvGrpSpPr>
              <a:grpSpLocks/>
            </p:cNvGrpSpPr>
            <p:nvPr userDrawn="1"/>
          </p:nvGrpSpPr>
          <p:grpSpPr bwMode="auto">
            <a:xfrm>
              <a:off x="3528" y="3715"/>
              <a:ext cx="792" cy="521"/>
              <a:chOff x="3527" y="3715"/>
              <a:chExt cx="792" cy="521"/>
            </a:xfrm>
          </p:grpSpPr>
          <p:sp>
            <p:nvSpPr>
              <p:cNvPr id="4102" name="Oval 6">
                <a:extLst>
                  <a:ext uri="{FF2B5EF4-FFF2-40B4-BE49-F238E27FC236}">
                    <a16:creationId xmlns:a16="http://schemas.microsoft.com/office/drawing/2014/main" id="{16FE6849-5000-4529-ABAF-E5F59A0C2D9D}"/>
                  </a:ext>
                </a:extLst>
              </p:cNvPr>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sz="1800">
                  <a:latin typeface="Arial" charset="0"/>
                </a:endParaRPr>
              </a:p>
            </p:txBody>
          </p:sp>
          <p:sp>
            <p:nvSpPr>
              <p:cNvPr id="4103" name="Oval 7">
                <a:extLst>
                  <a:ext uri="{FF2B5EF4-FFF2-40B4-BE49-F238E27FC236}">
                    <a16:creationId xmlns:a16="http://schemas.microsoft.com/office/drawing/2014/main" id="{85F4F68B-058D-4DE2-92F0-EF93FEBFE1CB}"/>
                  </a:ext>
                </a:extLst>
              </p:cNvPr>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sp>
            <p:nvSpPr>
              <p:cNvPr id="4104" name="Oval 8">
                <a:extLst>
                  <a:ext uri="{FF2B5EF4-FFF2-40B4-BE49-F238E27FC236}">
                    <a16:creationId xmlns:a16="http://schemas.microsoft.com/office/drawing/2014/main" id="{B3D9E940-F345-47BE-B2A8-BB0A5A2AF6A2}"/>
                  </a:ext>
                </a:extLst>
              </p:cNvPr>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sz="1800">
                  <a:latin typeface="Arial" charset="0"/>
                </a:endParaRPr>
              </a:p>
            </p:txBody>
          </p:sp>
          <p:sp>
            <p:nvSpPr>
              <p:cNvPr id="4105" name="Oval 9">
                <a:extLst>
                  <a:ext uri="{FF2B5EF4-FFF2-40B4-BE49-F238E27FC236}">
                    <a16:creationId xmlns:a16="http://schemas.microsoft.com/office/drawing/2014/main" id="{396FB96C-A8F3-4BA1-984B-A63939B3E51E}"/>
                  </a:ext>
                </a:extLst>
              </p:cNvPr>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sp>
            <p:nvSpPr>
              <p:cNvPr id="4106" name="Oval 10">
                <a:extLst>
                  <a:ext uri="{FF2B5EF4-FFF2-40B4-BE49-F238E27FC236}">
                    <a16:creationId xmlns:a16="http://schemas.microsoft.com/office/drawing/2014/main" id="{FA67EDEA-F843-440C-AD9C-A9C4ECD0728E}"/>
                  </a:ext>
                </a:extLst>
              </p:cNvPr>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sz="1800">
                  <a:latin typeface="Arial" charset="0"/>
                </a:endParaRPr>
              </a:p>
            </p:txBody>
          </p:sp>
          <p:sp>
            <p:nvSpPr>
              <p:cNvPr id="4107" name="Freeform 11">
                <a:extLst>
                  <a:ext uri="{FF2B5EF4-FFF2-40B4-BE49-F238E27FC236}">
                    <a16:creationId xmlns:a16="http://schemas.microsoft.com/office/drawing/2014/main" id="{31374EA1-8DC5-4E60-8CF4-A39C2ECBE806}"/>
                  </a:ext>
                </a:extLst>
              </p:cNvPr>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sz="1800">
                  <a:latin typeface="Arial" charset="0"/>
                </a:endParaRPr>
              </a:p>
            </p:txBody>
          </p:sp>
          <p:sp>
            <p:nvSpPr>
              <p:cNvPr id="4108" name="Freeform 12">
                <a:extLst>
                  <a:ext uri="{FF2B5EF4-FFF2-40B4-BE49-F238E27FC236}">
                    <a16:creationId xmlns:a16="http://schemas.microsoft.com/office/drawing/2014/main" id="{4A4B199A-15FD-40AF-ABB3-429760FAFC93}"/>
                  </a:ext>
                </a:extLst>
              </p:cNvPr>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sz="1800">
                  <a:latin typeface="Arial" charset="0"/>
                </a:endParaRPr>
              </a:p>
            </p:txBody>
          </p:sp>
          <p:sp>
            <p:nvSpPr>
              <p:cNvPr id="4109" name="Freeform 13">
                <a:extLst>
                  <a:ext uri="{FF2B5EF4-FFF2-40B4-BE49-F238E27FC236}">
                    <a16:creationId xmlns:a16="http://schemas.microsoft.com/office/drawing/2014/main" id="{CD6581CB-CF74-4A0E-A0B2-0C0225A42A7E}"/>
                  </a:ext>
                </a:extLst>
              </p:cNvPr>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sz="1800">
                  <a:latin typeface="Arial" charset="0"/>
                </a:endParaRPr>
              </a:p>
            </p:txBody>
          </p:sp>
          <p:sp>
            <p:nvSpPr>
              <p:cNvPr id="4110" name="Freeform 14">
                <a:extLst>
                  <a:ext uri="{FF2B5EF4-FFF2-40B4-BE49-F238E27FC236}">
                    <a16:creationId xmlns:a16="http://schemas.microsoft.com/office/drawing/2014/main" id="{B33DACB2-84BB-4E9F-B6FC-CD0D5A2A43E0}"/>
                  </a:ext>
                </a:extLst>
              </p:cNvPr>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sz="1800">
                  <a:latin typeface="Arial" charset="0"/>
                </a:endParaRPr>
              </a:p>
            </p:txBody>
          </p:sp>
          <p:sp>
            <p:nvSpPr>
              <p:cNvPr id="4111" name="Freeform 15">
                <a:extLst>
                  <a:ext uri="{FF2B5EF4-FFF2-40B4-BE49-F238E27FC236}">
                    <a16:creationId xmlns:a16="http://schemas.microsoft.com/office/drawing/2014/main" id="{2A13CDB9-0D28-4C29-A406-F6A356053899}"/>
                  </a:ext>
                </a:extLst>
              </p:cNvPr>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sz="1800">
                  <a:latin typeface="Arial" charset="0"/>
                </a:endParaRPr>
              </a:p>
            </p:txBody>
          </p:sp>
          <p:sp>
            <p:nvSpPr>
              <p:cNvPr id="4112" name="Oval 16">
                <a:extLst>
                  <a:ext uri="{FF2B5EF4-FFF2-40B4-BE49-F238E27FC236}">
                    <a16:creationId xmlns:a16="http://schemas.microsoft.com/office/drawing/2014/main" id="{307C1B0A-3415-44B3-A155-D1ABBBE3E1BB}"/>
                  </a:ext>
                </a:extLst>
              </p:cNvPr>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grpSp>
        <p:grpSp>
          <p:nvGrpSpPr>
            <p:cNvPr id="1035" name="Group 17">
              <a:extLst>
                <a:ext uri="{FF2B5EF4-FFF2-40B4-BE49-F238E27FC236}">
                  <a16:creationId xmlns:a16="http://schemas.microsoft.com/office/drawing/2014/main" id="{5D7ADF03-9C87-4BD9-920F-0C0E7EB744CA}"/>
                </a:ext>
              </a:extLst>
            </p:cNvPr>
            <p:cNvGrpSpPr>
              <a:grpSpLocks/>
            </p:cNvGrpSpPr>
            <p:nvPr userDrawn="1"/>
          </p:nvGrpSpPr>
          <p:grpSpPr bwMode="auto">
            <a:xfrm>
              <a:off x="1776" y="3631"/>
              <a:ext cx="1626" cy="683"/>
              <a:chOff x="1776" y="3631"/>
              <a:chExt cx="1626" cy="683"/>
            </a:xfrm>
          </p:grpSpPr>
          <p:sp>
            <p:nvSpPr>
              <p:cNvPr id="4114" name="Oval 18">
                <a:extLst>
                  <a:ext uri="{FF2B5EF4-FFF2-40B4-BE49-F238E27FC236}">
                    <a16:creationId xmlns:a16="http://schemas.microsoft.com/office/drawing/2014/main" id="{BF715C11-E961-4C31-B2D9-AED90C2A7CBE}"/>
                  </a:ext>
                </a:extLst>
              </p:cNvPr>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sz="1800">
                  <a:latin typeface="Arial" charset="0"/>
                </a:endParaRPr>
              </a:p>
            </p:txBody>
          </p:sp>
          <p:sp>
            <p:nvSpPr>
              <p:cNvPr id="4115" name="Oval 19">
                <a:extLst>
                  <a:ext uri="{FF2B5EF4-FFF2-40B4-BE49-F238E27FC236}">
                    <a16:creationId xmlns:a16="http://schemas.microsoft.com/office/drawing/2014/main" id="{CDD4057E-9805-453D-9D5D-DB58B13C87CB}"/>
                  </a:ext>
                </a:extLst>
              </p:cNvPr>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sz="1800">
                  <a:latin typeface="Arial" charset="0"/>
                </a:endParaRPr>
              </a:p>
            </p:txBody>
          </p:sp>
          <p:sp>
            <p:nvSpPr>
              <p:cNvPr id="4116" name="Oval 20">
                <a:extLst>
                  <a:ext uri="{FF2B5EF4-FFF2-40B4-BE49-F238E27FC236}">
                    <a16:creationId xmlns:a16="http://schemas.microsoft.com/office/drawing/2014/main" id="{0D466281-DB6D-406C-9D09-447DBBF47B8C}"/>
                  </a:ext>
                </a:extLst>
              </p:cNvPr>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sz="1800">
                  <a:latin typeface="Arial" charset="0"/>
                </a:endParaRPr>
              </a:p>
            </p:txBody>
          </p:sp>
          <p:sp>
            <p:nvSpPr>
              <p:cNvPr id="4117" name="Oval 21">
                <a:extLst>
                  <a:ext uri="{FF2B5EF4-FFF2-40B4-BE49-F238E27FC236}">
                    <a16:creationId xmlns:a16="http://schemas.microsoft.com/office/drawing/2014/main" id="{E22640F9-3538-430F-BF78-735B8E395FCF}"/>
                  </a:ext>
                </a:extLst>
              </p:cNvPr>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sp>
            <p:nvSpPr>
              <p:cNvPr id="4118" name="Oval 22">
                <a:extLst>
                  <a:ext uri="{FF2B5EF4-FFF2-40B4-BE49-F238E27FC236}">
                    <a16:creationId xmlns:a16="http://schemas.microsoft.com/office/drawing/2014/main" id="{FC84B81F-F798-4244-91E8-498242C8BF88}"/>
                  </a:ext>
                </a:extLst>
              </p:cNvPr>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sp>
            <p:nvSpPr>
              <p:cNvPr id="4119" name="Oval 23">
                <a:extLst>
                  <a:ext uri="{FF2B5EF4-FFF2-40B4-BE49-F238E27FC236}">
                    <a16:creationId xmlns:a16="http://schemas.microsoft.com/office/drawing/2014/main" id="{C52ED350-CA36-4E71-A858-C53E2EC59771}"/>
                  </a:ext>
                </a:extLst>
              </p:cNvPr>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sp>
            <p:nvSpPr>
              <p:cNvPr id="4120" name="Oval 24">
                <a:extLst>
                  <a:ext uri="{FF2B5EF4-FFF2-40B4-BE49-F238E27FC236}">
                    <a16:creationId xmlns:a16="http://schemas.microsoft.com/office/drawing/2014/main" id="{76C4E6EC-EF3D-454E-AA2B-37D6B9CF4D53}"/>
                  </a:ext>
                </a:extLst>
              </p:cNvPr>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sz="1800">
                  <a:latin typeface="Arial" charset="0"/>
                </a:endParaRPr>
              </a:p>
            </p:txBody>
          </p:sp>
          <p:sp>
            <p:nvSpPr>
              <p:cNvPr id="4121" name="Oval 25">
                <a:extLst>
                  <a:ext uri="{FF2B5EF4-FFF2-40B4-BE49-F238E27FC236}">
                    <a16:creationId xmlns:a16="http://schemas.microsoft.com/office/drawing/2014/main" id="{6A41757D-5A21-42C5-B07C-E5C9077F7B94}"/>
                  </a:ext>
                </a:extLst>
              </p:cNvPr>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sz="1800">
                  <a:latin typeface="Arial" charset="0"/>
                </a:endParaRPr>
              </a:p>
            </p:txBody>
          </p:sp>
          <p:sp>
            <p:nvSpPr>
              <p:cNvPr id="4122" name="Freeform 26">
                <a:extLst>
                  <a:ext uri="{FF2B5EF4-FFF2-40B4-BE49-F238E27FC236}">
                    <a16:creationId xmlns:a16="http://schemas.microsoft.com/office/drawing/2014/main" id="{51CE8AB0-4E82-4152-BD53-38F490A5BD6A}"/>
                  </a:ext>
                </a:extLst>
              </p:cNvPr>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sz="1800">
                  <a:latin typeface="Arial" charset="0"/>
                </a:endParaRPr>
              </a:p>
            </p:txBody>
          </p:sp>
          <p:sp>
            <p:nvSpPr>
              <p:cNvPr id="4123" name="Freeform 27">
                <a:extLst>
                  <a:ext uri="{FF2B5EF4-FFF2-40B4-BE49-F238E27FC236}">
                    <a16:creationId xmlns:a16="http://schemas.microsoft.com/office/drawing/2014/main" id="{6C954038-1CB1-49F7-82B7-E249F9ED298C}"/>
                  </a:ext>
                </a:extLst>
              </p:cNvPr>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sz="1800">
                  <a:latin typeface="Arial" charset="0"/>
                </a:endParaRPr>
              </a:p>
            </p:txBody>
          </p:sp>
          <p:sp>
            <p:nvSpPr>
              <p:cNvPr id="4124" name="Freeform 28">
                <a:extLst>
                  <a:ext uri="{FF2B5EF4-FFF2-40B4-BE49-F238E27FC236}">
                    <a16:creationId xmlns:a16="http://schemas.microsoft.com/office/drawing/2014/main" id="{CB7DBF69-3AC2-4949-A1C5-125BFC0BF47F}"/>
                  </a:ext>
                </a:extLst>
              </p:cNvPr>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sz="1800">
                  <a:latin typeface="Arial" charset="0"/>
                </a:endParaRPr>
              </a:p>
            </p:txBody>
          </p:sp>
          <p:sp>
            <p:nvSpPr>
              <p:cNvPr id="4125" name="Freeform 29">
                <a:extLst>
                  <a:ext uri="{FF2B5EF4-FFF2-40B4-BE49-F238E27FC236}">
                    <a16:creationId xmlns:a16="http://schemas.microsoft.com/office/drawing/2014/main" id="{AA6AC86C-A3A7-4F72-A28A-334A852085BB}"/>
                  </a:ext>
                </a:extLst>
              </p:cNvPr>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sz="1800">
                  <a:latin typeface="Arial" charset="0"/>
                </a:endParaRPr>
              </a:p>
            </p:txBody>
          </p:sp>
          <p:sp>
            <p:nvSpPr>
              <p:cNvPr id="1079" name="Freeform 30">
                <a:extLst>
                  <a:ext uri="{FF2B5EF4-FFF2-40B4-BE49-F238E27FC236}">
                    <a16:creationId xmlns:a16="http://schemas.microsoft.com/office/drawing/2014/main" id="{DCF76072-7254-4069-B6B3-377BA8FE936D}"/>
                  </a:ext>
                </a:extLst>
              </p:cNvPr>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80" name="Freeform 31">
                <a:extLst>
                  <a:ext uri="{FF2B5EF4-FFF2-40B4-BE49-F238E27FC236}">
                    <a16:creationId xmlns:a16="http://schemas.microsoft.com/office/drawing/2014/main" id="{D8B6D432-F091-4FCE-B0A4-3B98A2395489}"/>
                  </a:ext>
                </a:extLst>
              </p:cNvPr>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128" name="Freeform 32">
                <a:extLst>
                  <a:ext uri="{FF2B5EF4-FFF2-40B4-BE49-F238E27FC236}">
                    <a16:creationId xmlns:a16="http://schemas.microsoft.com/office/drawing/2014/main" id="{FD46331A-E7C1-4299-B1DE-D5E52C12966A}"/>
                  </a:ext>
                </a:extLst>
              </p:cNvPr>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sz="1800">
                  <a:latin typeface="Arial" charset="0"/>
                </a:endParaRPr>
              </a:p>
            </p:txBody>
          </p:sp>
          <p:sp>
            <p:nvSpPr>
              <p:cNvPr id="4129" name="Freeform 33">
                <a:extLst>
                  <a:ext uri="{FF2B5EF4-FFF2-40B4-BE49-F238E27FC236}">
                    <a16:creationId xmlns:a16="http://schemas.microsoft.com/office/drawing/2014/main" id="{B6FAD913-A0F6-4217-A89C-5E48FC7F3475}"/>
                  </a:ext>
                </a:extLst>
              </p:cNvPr>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sz="1800">
                  <a:latin typeface="Arial" charset="0"/>
                </a:endParaRPr>
              </a:p>
            </p:txBody>
          </p:sp>
          <p:sp>
            <p:nvSpPr>
              <p:cNvPr id="4130" name="Freeform 34">
                <a:extLst>
                  <a:ext uri="{FF2B5EF4-FFF2-40B4-BE49-F238E27FC236}">
                    <a16:creationId xmlns:a16="http://schemas.microsoft.com/office/drawing/2014/main" id="{37CC1BB7-2529-45B5-B3F6-BD064B2A5647}"/>
                  </a:ext>
                </a:extLst>
              </p:cNvPr>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sz="1800">
                  <a:latin typeface="Arial" charset="0"/>
                </a:endParaRPr>
              </a:p>
            </p:txBody>
          </p:sp>
          <p:sp>
            <p:nvSpPr>
              <p:cNvPr id="1084" name="Freeform 35">
                <a:extLst>
                  <a:ext uri="{FF2B5EF4-FFF2-40B4-BE49-F238E27FC236}">
                    <a16:creationId xmlns:a16="http://schemas.microsoft.com/office/drawing/2014/main" id="{843033CC-6333-4B17-9909-8095B82F7073}"/>
                  </a:ext>
                </a:extLst>
              </p:cNvPr>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grpSp>
          <p:nvGrpSpPr>
            <p:cNvPr id="1036" name="Group 36">
              <a:extLst>
                <a:ext uri="{FF2B5EF4-FFF2-40B4-BE49-F238E27FC236}">
                  <a16:creationId xmlns:a16="http://schemas.microsoft.com/office/drawing/2014/main" id="{23C8A23D-BE76-4713-AA8F-F8B72AE499BE}"/>
                </a:ext>
              </a:extLst>
            </p:cNvPr>
            <p:cNvGrpSpPr>
              <a:grpSpLocks/>
            </p:cNvGrpSpPr>
            <p:nvPr userDrawn="1"/>
          </p:nvGrpSpPr>
          <p:grpSpPr bwMode="auto">
            <a:xfrm>
              <a:off x="4128" y="3360"/>
              <a:ext cx="1351" cy="821"/>
              <a:chOff x="4128" y="3360"/>
              <a:chExt cx="1351" cy="821"/>
            </a:xfrm>
          </p:grpSpPr>
          <p:sp>
            <p:nvSpPr>
              <p:cNvPr id="4133" name="Freeform 37">
                <a:extLst>
                  <a:ext uri="{FF2B5EF4-FFF2-40B4-BE49-F238E27FC236}">
                    <a16:creationId xmlns:a16="http://schemas.microsoft.com/office/drawing/2014/main" id="{5638C4FD-F6A0-4C4B-B40B-FAFEEBAC8316}"/>
                  </a:ext>
                </a:extLst>
              </p:cNvPr>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sz="1800">
                  <a:latin typeface="Arial" charset="0"/>
                </a:endParaRPr>
              </a:p>
            </p:txBody>
          </p:sp>
          <p:sp>
            <p:nvSpPr>
              <p:cNvPr id="4134" name="Freeform 38">
                <a:extLst>
                  <a:ext uri="{FF2B5EF4-FFF2-40B4-BE49-F238E27FC236}">
                    <a16:creationId xmlns:a16="http://schemas.microsoft.com/office/drawing/2014/main" id="{554AC6FC-67ED-43F6-96BB-EC754F4BDABD}"/>
                  </a:ext>
                </a:extLst>
              </p:cNvPr>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sz="1800">
                  <a:latin typeface="Arial" charset="0"/>
                </a:endParaRPr>
              </a:p>
            </p:txBody>
          </p:sp>
          <p:sp>
            <p:nvSpPr>
              <p:cNvPr id="4135" name="Freeform 39">
                <a:extLst>
                  <a:ext uri="{FF2B5EF4-FFF2-40B4-BE49-F238E27FC236}">
                    <a16:creationId xmlns:a16="http://schemas.microsoft.com/office/drawing/2014/main" id="{F128CFB4-C125-4683-8995-339CD3441763}"/>
                  </a:ext>
                </a:extLst>
              </p:cNvPr>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sz="1800">
                  <a:latin typeface="Arial" charset="0"/>
                </a:endParaRPr>
              </a:p>
            </p:txBody>
          </p:sp>
          <p:sp>
            <p:nvSpPr>
              <p:cNvPr id="4136" name="Freeform 40">
                <a:extLst>
                  <a:ext uri="{FF2B5EF4-FFF2-40B4-BE49-F238E27FC236}">
                    <a16:creationId xmlns:a16="http://schemas.microsoft.com/office/drawing/2014/main" id="{0EB941C0-8133-4FF6-825D-6ECEEEB5DF73}"/>
                  </a:ext>
                </a:extLst>
              </p:cNvPr>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sz="1800">
                  <a:latin typeface="Arial" charset="0"/>
                </a:endParaRPr>
              </a:p>
            </p:txBody>
          </p:sp>
          <p:sp>
            <p:nvSpPr>
              <p:cNvPr id="4137" name="Freeform 41">
                <a:extLst>
                  <a:ext uri="{FF2B5EF4-FFF2-40B4-BE49-F238E27FC236}">
                    <a16:creationId xmlns:a16="http://schemas.microsoft.com/office/drawing/2014/main" id="{8CFD4E63-1ACE-48F0-8D71-E95B75318EF4}"/>
                  </a:ext>
                </a:extLst>
              </p:cNvPr>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sz="1800">
                  <a:latin typeface="Arial" charset="0"/>
                </a:endParaRPr>
              </a:p>
            </p:txBody>
          </p:sp>
          <p:sp>
            <p:nvSpPr>
              <p:cNvPr id="4138" name="Freeform 42">
                <a:extLst>
                  <a:ext uri="{FF2B5EF4-FFF2-40B4-BE49-F238E27FC236}">
                    <a16:creationId xmlns:a16="http://schemas.microsoft.com/office/drawing/2014/main" id="{489C6746-2921-4EB8-8068-B6CF55466CB5}"/>
                  </a:ext>
                </a:extLst>
              </p:cNvPr>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sz="1800">
                  <a:latin typeface="Arial" charset="0"/>
                </a:endParaRPr>
              </a:p>
            </p:txBody>
          </p:sp>
          <p:sp>
            <p:nvSpPr>
              <p:cNvPr id="4139" name="Freeform 43">
                <a:extLst>
                  <a:ext uri="{FF2B5EF4-FFF2-40B4-BE49-F238E27FC236}">
                    <a16:creationId xmlns:a16="http://schemas.microsoft.com/office/drawing/2014/main" id="{ABD2A9DC-8167-46AF-9013-2482848B59F9}"/>
                  </a:ext>
                </a:extLst>
              </p:cNvPr>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sz="1800">
                  <a:latin typeface="Arial" charset="0"/>
                </a:endParaRPr>
              </a:p>
            </p:txBody>
          </p:sp>
          <p:sp>
            <p:nvSpPr>
              <p:cNvPr id="1057" name="Freeform 44">
                <a:extLst>
                  <a:ext uri="{FF2B5EF4-FFF2-40B4-BE49-F238E27FC236}">
                    <a16:creationId xmlns:a16="http://schemas.microsoft.com/office/drawing/2014/main" id="{42645BB6-F01B-49B5-8547-3FCAF6160B2D}"/>
                  </a:ext>
                </a:extLst>
              </p:cNvPr>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141" name="Freeform 45">
                <a:extLst>
                  <a:ext uri="{FF2B5EF4-FFF2-40B4-BE49-F238E27FC236}">
                    <a16:creationId xmlns:a16="http://schemas.microsoft.com/office/drawing/2014/main" id="{5AFFDF63-9B5D-457D-9C5A-12F5FB01CECC}"/>
                  </a:ext>
                </a:extLst>
              </p:cNvPr>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sz="1800">
                  <a:latin typeface="Arial" charset="0"/>
                </a:endParaRPr>
              </a:p>
            </p:txBody>
          </p:sp>
          <p:sp>
            <p:nvSpPr>
              <p:cNvPr id="4142" name="Freeform 46">
                <a:extLst>
                  <a:ext uri="{FF2B5EF4-FFF2-40B4-BE49-F238E27FC236}">
                    <a16:creationId xmlns:a16="http://schemas.microsoft.com/office/drawing/2014/main" id="{0575C600-5B83-4DC5-8FFA-E471E236E500}"/>
                  </a:ext>
                </a:extLst>
              </p:cNvPr>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sz="1800">
                  <a:latin typeface="Arial" charset="0"/>
                </a:endParaRPr>
              </a:p>
            </p:txBody>
          </p:sp>
          <p:sp>
            <p:nvSpPr>
              <p:cNvPr id="4143" name="Freeform 47">
                <a:extLst>
                  <a:ext uri="{FF2B5EF4-FFF2-40B4-BE49-F238E27FC236}">
                    <a16:creationId xmlns:a16="http://schemas.microsoft.com/office/drawing/2014/main" id="{4EE9C991-A2F6-4334-A129-69F29E7BE9A8}"/>
                  </a:ext>
                </a:extLst>
              </p:cNvPr>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sz="1800">
                  <a:latin typeface="Arial" charset="0"/>
                </a:endParaRPr>
              </a:p>
            </p:txBody>
          </p:sp>
          <p:sp>
            <p:nvSpPr>
              <p:cNvPr id="4144" name="Oval 48">
                <a:extLst>
                  <a:ext uri="{FF2B5EF4-FFF2-40B4-BE49-F238E27FC236}">
                    <a16:creationId xmlns:a16="http://schemas.microsoft.com/office/drawing/2014/main" id="{D0821F05-79AD-479F-A28B-D68CF99BFBD4}"/>
                  </a:ext>
                </a:extLst>
              </p:cNvPr>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sz="1800">
                  <a:latin typeface="Arial" charset="0"/>
                </a:endParaRPr>
              </a:p>
            </p:txBody>
          </p:sp>
          <p:sp>
            <p:nvSpPr>
              <p:cNvPr id="4145" name="Oval 49">
                <a:extLst>
                  <a:ext uri="{FF2B5EF4-FFF2-40B4-BE49-F238E27FC236}">
                    <a16:creationId xmlns:a16="http://schemas.microsoft.com/office/drawing/2014/main" id="{B014C961-99D6-424F-A459-635B35AAD1C7}"/>
                  </a:ext>
                </a:extLst>
              </p:cNvPr>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sp>
            <p:nvSpPr>
              <p:cNvPr id="4146" name="Oval 50">
                <a:extLst>
                  <a:ext uri="{FF2B5EF4-FFF2-40B4-BE49-F238E27FC236}">
                    <a16:creationId xmlns:a16="http://schemas.microsoft.com/office/drawing/2014/main" id="{1FEB747C-7191-4C50-99D9-7E66774B2A84}"/>
                  </a:ext>
                </a:extLst>
              </p:cNvPr>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sz="1800">
                  <a:latin typeface="Arial" charset="0"/>
                </a:endParaRPr>
              </a:p>
            </p:txBody>
          </p:sp>
          <p:sp>
            <p:nvSpPr>
              <p:cNvPr id="4147" name="Oval 51">
                <a:extLst>
                  <a:ext uri="{FF2B5EF4-FFF2-40B4-BE49-F238E27FC236}">
                    <a16:creationId xmlns:a16="http://schemas.microsoft.com/office/drawing/2014/main" id="{5DFE7153-BE2C-4545-85AA-1B71E43BF44D}"/>
                  </a:ext>
                </a:extLst>
              </p:cNvPr>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sp>
            <p:nvSpPr>
              <p:cNvPr id="4148" name="Oval 52">
                <a:extLst>
                  <a:ext uri="{FF2B5EF4-FFF2-40B4-BE49-F238E27FC236}">
                    <a16:creationId xmlns:a16="http://schemas.microsoft.com/office/drawing/2014/main" id="{7F022C6F-9D5E-4D95-8759-C9FF1474DCBE}"/>
                  </a:ext>
                </a:extLst>
              </p:cNvPr>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sz="1800">
                  <a:latin typeface="Arial" charset="0"/>
                </a:endParaRPr>
              </a:p>
            </p:txBody>
          </p:sp>
          <p:sp>
            <p:nvSpPr>
              <p:cNvPr id="4149" name="Oval 53">
                <a:extLst>
                  <a:ext uri="{FF2B5EF4-FFF2-40B4-BE49-F238E27FC236}">
                    <a16:creationId xmlns:a16="http://schemas.microsoft.com/office/drawing/2014/main" id="{243977FE-A183-4BA0-B08F-31880A2AF78E}"/>
                  </a:ext>
                </a:extLst>
              </p:cNvPr>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grpSp>
        <p:grpSp>
          <p:nvGrpSpPr>
            <p:cNvPr id="1037" name="Group 54">
              <a:extLst>
                <a:ext uri="{FF2B5EF4-FFF2-40B4-BE49-F238E27FC236}">
                  <a16:creationId xmlns:a16="http://schemas.microsoft.com/office/drawing/2014/main" id="{69DA8537-4CD7-4402-959C-4E01FBC90C2E}"/>
                </a:ext>
              </a:extLst>
            </p:cNvPr>
            <p:cNvGrpSpPr>
              <a:grpSpLocks/>
            </p:cNvGrpSpPr>
            <p:nvPr userDrawn="1"/>
          </p:nvGrpSpPr>
          <p:grpSpPr bwMode="auto">
            <a:xfrm>
              <a:off x="5280" y="3024"/>
              <a:ext cx="425" cy="258"/>
              <a:chOff x="5280" y="3024"/>
              <a:chExt cx="425" cy="258"/>
            </a:xfrm>
          </p:grpSpPr>
          <p:sp>
            <p:nvSpPr>
              <p:cNvPr id="1038" name="Freeform 55">
                <a:extLst>
                  <a:ext uri="{FF2B5EF4-FFF2-40B4-BE49-F238E27FC236}">
                    <a16:creationId xmlns:a16="http://schemas.microsoft.com/office/drawing/2014/main" id="{FC43F6F0-A090-45D1-9B8E-E75868ADB4D2}"/>
                  </a:ext>
                </a:extLst>
              </p:cNvPr>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39" name="Freeform 56">
                <a:extLst>
                  <a:ext uri="{FF2B5EF4-FFF2-40B4-BE49-F238E27FC236}">
                    <a16:creationId xmlns:a16="http://schemas.microsoft.com/office/drawing/2014/main" id="{B6E8910A-CC24-4DA2-8E02-D99B8871AF1E}"/>
                  </a:ext>
                </a:extLst>
              </p:cNvPr>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0" name="Freeform 57">
                <a:extLst>
                  <a:ext uri="{FF2B5EF4-FFF2-40B4-BE49-F238E27FC236}">
                    <a16:creationId xmlns:a16="http://schemas.microsoft.com/office/drawing/2014/main" id="{E2661094-44ED-43A2-A448-2EBC24834D19}"/>
                  </a:ext>
                </a:extLst>
              </p:cNvPr>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1" name="Freeform 58">
                <a:extLst>
                  <a:ext uri="{FF2B5EF4-FFF2-40B4-BE49-F238E27FC236}">
                    <a16:creationId xmlns:a16="http://schemas.microsoft.com/office/drawing/2014/main" id="{AAAE18D2-8B84-44FE-97BA-A3DC71CFE9F4}"/>
                  </a:ext>
                </a:extLst>
              </p:cNvPr>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2" name="Freeform 59">
                <a:extLst>
                  <a:ext uri="{FF2B5EF4-FFF2-40B4-BE49-F238E27FC236}">
                    <a16:creationId xmlns:a16="http://schemas.microsoft.com/office/drawing/2014/main" id="{5F389A73-BD01-4FA0-8D53-315813F927ED}"/>
                  </a:ext>
                </a:extLst>
              </p:cNvPr>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3" name="Freeform 60">
                <a:extLst>
                  <a:ext uri="{FF2B5EF4-FFF2-40B4-BE49-F238E27FC236}">
                    <a16:creationId xmlns:a16="http://schemas.microsoft.com/office/drawing/2014/main" id="{34F88C9A-98D1-402E-AD55-1E748F9CF3CC}"/>
                  </a:ext>
                </a:extLst>
              </p:cNvPr>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4" name="Freeform 61">
                <a:extLst>
                  <a:ext uri="{FF2B5EF4-FFF2-40B4-BE49-F238E27FC236}">
                    <a16:creationId xmlns:a16="http://schemas.microsoft.com/office/drawing/2014/main" id="{7548376B-F76E-4E9E-BF23-2846B52E84D8}"/>
                  </a:ext>
                </a:extLst>
              </p:cNvPr>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nvGrpSpPr>
              <p:cNvPr id="1045" name="Group 62">
                <a:extLst>
                  <a:ext uri="{FF2B5EF4-FFF2-40B4-BE49-F238E27FC236}">
                    <a16:creationId xmlns:a16="http://schemas.microsoft.com/office/drawing/2014/main" id="{7B9DB2E3-1F8E-4A5A-8418-9690FA1595F2}"/>
                  </a:ext>
                </a:extLst>
              </p:cNvPr>
              <p:cNvGrpSpPr>
                <a:grpSpLocks/>
              </p:cNvGrpSpPr>
              <p:nvPr/>
            </p:nvGrpSpPr>
            <p:grpSpPr bwMode="auto">
              <a:xfrm>
                <a:off x="5381" y="3085"/>
                <a:ext cx="227" cy="132"/>
                <a:chOff x="5381" y="3085"/>
                <a:chExt cx="227" cy="132"/>
              </a:xfrm>
            </p:grpSpPr>
            <p:sp>
              <p:nvSpPr>
                <p:cNvPr id="1046" name="Oval 63">
                  <a:extLst>
                    <a:ext uri="{FF2B5EF4-FFF2-40B4-BE49-F238E27FC236}">
                      <a16:creationId xmlns:a16="http://schemas.microsoft.com/office/drawing/2014/main" id="{CCC540A2-EADD-446A-86AD-510271914343}"/>
                    </a:ext>
                  </a:extLst>
                </p:cNvPr>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800"/>
                </a:p>
              </p:txBody>
            </p:sp>
            <p:sp>
              <p:nvSpPr>
                <p:cNvPr id="1047" name="Oval 64">
                  <a:extLst>
                    <a:ext uri="{FF2B5EF4-FFF2-40B4-BE49-F238E27FC236}">
                      <a16:creationId xmlns:a16="http://schemas.microsoft.com/office/drawing/2014/main" id="{FCA5BA23-222A-41B8-A1EC-56D3FFD7A690}"/>
                    </a:ext>
                  </a:extLst>
                </p:cNvPr>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800"/>
                </a:p>
              </p:txBody>
            </p:sp>
            <p:sp>
              <p:nvSpPr>
                <p:cNvPr id="1048" name="Oval 65">
                  <a:extLst>
                    <a:ext uri="{FF2B5EF4-FFF2-40B4-BE49-F238E27FC236}">
                      <a16:creationId xmlns:a16="http://schemas.microsoft.com/office/drawing/2014/main" id="{6862EF42-15CF-463B-A9F4-6155A826B997}"/>
                    </a:ext>
                  </a:extLst>
                </p:cNvPr>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800"/>
                </a:p>
              </p:txBody>
            </p:sp>
            <p:sp>
              <p:nvSpPr>
                <p:cNvPr id="1049" name="Oval 66">
                  <a:extLst>
                    <a:ext uri="{FF2B5EF4-FFF2-40B4-BE49-F238E27FC236}">
                      <a16:creationId xmlns:a16="http://schemas.microsoft.com/office/drawing/2014/main" id="{CF9FBCF2-EC14-4E32-94E4-BA8939C9AB35}"/>
                    </a:ext>
                  </a:extLst>
                </p:cNvPr>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800"/>
                </a:p>
              </p:txBody>
            </p:sp>
          </p:grpSp>
        </p:grpSp>
      </p:grpSp>
      <p:sp>
        <p:nvSpPr>
          <p:cNvPr id="4163" name="Rectangle 67">
            <a:extLst>
              <a:ext uri="{FF2B5EF4-FFF2-40B4-BE49-F238E27FC236}">
                <a16:creationId xmlns:a16="http://schemas.microsoft.com/office/drawing/2014/main" id="{228B694F-5A65-401E-9E17-1A2C701F12CD}"/>
              </a:ext>
            </a:extLst>
          </p:cNvPr>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4164" name="Rectangle 68">
            <a:extLst>
              <a:ext uri="{FF2B5EF4-FFF2-40B4-BE49-F238E27FC236}">
                <a16:creationId xmlns:a16="http://schemas.microsoft.com/office/drawing/2014/main" id="{7EB70942-1F43-47A7-A6F2-B21A429FFECB}"/>
              </a:ext>
            </a:extLst>
          </p:cNvPr>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65" name="Rectangle 69">
            <a:extLst>
              <a:ext uri="{FF2B5EF4-FFF2-40B4-BE49-F238E27FC236}">
                <a16:creationId xmlns:a16="http://schemas.microsoft.com/office/drawing/2014/main" id="{270A93F0-FDDD-4607-A341-D5E7BEBB33F4}"/>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4166" name="Rectangle 70">
            <a:extLst>
              <a:ext uri="{FF2B5EF4-FFF2-40B4-BE49-F238E27FC236}">
                <a16:creationId xmlns:a16="http://schemas.microsoft.com/office/drawing/2014/main" id="{677BC99C-B65C-4F2B-BF81-042FF6BAFAB6}"/>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4167" name="Rectangle 71">
            <a:extLst>
              <a:ext uri="{FF2B5EF4-FFF2-40B4-BE49-F238E27FC236}">
                <a16:creationId xmlns:a16="http://schemas.microsoft.com/office/drawing/2014/main" id="{5DB18419-AC79-4152-9EE8-8ED05825CBE8}"/>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defRPr>
            </a:lvl1pPr>
          </a:lstStyle>
          <a:p>
            <a:pPr>
              <a:defRPr/>
            </a:pPr>
            <a:fld id="{FBBBD471-5957-4239-A6D3-D485193D0CD2}" type="slidenum">
              <a:rPr lang="en-US" altLang="en-US"/>
              <a:pPr>
                <a:defRPr/>
              </a:pPr>
              <a:t>‹#›</a:t>
            </a:fld>
            <a:endParaRPr lang="en-US" altLang="en-US"/>
          </a:p>
        </p:txBody>
      </p:sp>
    </p:spTree>
    <p:extLst>
      <p:ext uri="{BB962C8B-B14F-4D97-AF65-F5344CB8AC3E}">
        <p14:creationId xmlns:p14="http://schemas.microsoft.com/office/powerpoint/2010/main" val="2564345863"/>
      </p:ext>
    </p:extLst>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a:extLst>
              <a:ext uri="{FF2B5EF4-FFF2-40B4-BE49-F238E27FC236}">
                <a16:creationId xmlns:a16="http://schemas.microsoft.com/office/drawing/2014/main" id="{0B636013-030B-409A-8F20-6C041EAEF3D4}"/>
              </a:ext>
            </a:extLst>
          </p:cNvPr>
          <p:cNvSpPr>
            <a:spLocks/>
          </p:cNvSpPr>
          <p:nvPr/>
        </p:nvSpPr>
        <p:spPr bwMode="hidden">
          <a:xfrm>
            <a:off x="8837084" y="6429375"/>
            <a:ext cx="38100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en-US" sz="1800">
              <a:latin typeface="Arial" charset="0"/>
            </a:endParaRPr>
          </a:p>
        </p:txBody>
      </p:sp>
      <p:grpSp>
        <p:nvGrpSpPr>
          <p:cNvPr id="1027" name="Group 3">
            <a:extLst>
              <a:ext uri="{FF2B5EF4-FFF2-40B4-BE49-F238E27FC236}">
                <a16:creationId xmlns:a16="http://schemas.microsoft.com/office/drawing/2014/main" id="{E441A014-A2FA-446A-BA2E-22EABB72205C}"/>
              </a:ext>
            </a:extLst>
          </p:cNvPr>
          <p:cNvGrpSpPr>
            <a:grpSpLocks/>
          </p:cNvGrpSpPr>
          <p:nvPr/>
        </p:nvGrpSpPr>
        <p:grpSpPr bwMode="auto">
          <a:xfrm>
            <a:off x="4234" y="4267200"/>
            <a:ext cx="12187767" cy="2590800"/>
            <a:chOff x="2" y="2688"/>
            <a:chExt cx="5758" cy="1632"/>
          </a:xfrm>
        </p:grpSpPr>
        <p:sp>
          <p:nvSpPr>
            <p:cNvPr id="4100" name="Freeform 4">
              <a:extLst>
                <a:ext uri="{FF2B5EF4-FFF2-40B4-BE49-F238E27FC236}">
                  <a16:creationId xmlns:a16="http://schemas.microsoft.com/office/drawing/2014/main" id="{FBAD3D2D-174A-47B8-84D4-CD8791C60E7B}"/>
                </a:ext>
              </a:extLst>
            </p:cNvPr>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sz="1800">
                <a:latin typeface="Arial" charset="0"/>
              </a:endParaRPr>
            </a:p>
          </p:txBody>
        </p:sp>
        <p:grpSp>
          <p:nvGrpSpPr>
            <p:cNvPr id="1034" name="Group 5">
              <a:extLst>
                <a:ext uri="{FF2B5EF4-FFF2-40B4-BE49-F238E27FC236}">
                  <a16:creationId xmlns:a16="http://schemas.microsoft.com/office/drawing/2014/main" id="{EA0B8A0A-5B4D-49C1-B855-B211724552F1}"/>
                </a:ext>
              </a:extLst>
            </p:cNvPr>
            <p:cNvGrpSpPr>
              <a:grpSpLocks/>
            </p:cNvGrpSpPr>
            <p:nvPr userDrawn="1"/>
          </p:nvGrpSpPr>
          <p:grpSpPr bwMode="auto">
            <a:xfrm>
              <a:off x="3528" y="3715"/>
              <a:ext cx="792" cy="521"/>
              <a:chOff x="3527" y="3715"/>
              <a:chExt cx="792" cy="521"/>
            </a:xfrm>
          </p:grpSpPr>
          <p:sp>
            <p:nvSpPr>
              <p:cNvPr id="4102" name="Oval 6">
                <a:extLst>
                  <a:ext uri="{FF2B5EF4-FFF2-40B4-BE49-F238E27FC236}">
                    <a16:creationId xmlns:a16="http://schemas.microsoft.com/office/drawing/2014/main" id="{4C1643AC-DFAF-4703-832B-FB5D072B6C26}"/>
                  </a:ext>
                </a:extLst>
              </p:cNvPr>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sz="1800">
                  <a:latin typeface="Arial" charset="0"/>
                </a:endParaRPr>
              </a:p>
            </p:txBody>
          </p:sp>
          <p:sp>
            <p:nvSpPr>
              <p:cNvPr id="4103" name="Oval 7">
                <a:extLst>
                  <a:ext uri="{FF2B5EF4-FFF2-40B4-BE49-F238E27FC236}">
                    <a16:creationId xmlns:a16="http://schemas.microsoft.com/office/drawing/2014/main" id="{88C11021-BB03-47E7-A8B7-EA371B1C9A66}"/>
                  </a:ext>
                </a:extLst>
              </p:cNvPr>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sp>
            <p:nvSpPr>
              <p:cNvPr id="4104" name="Oval 8">
                <a:extLst>
                  <a:ext uri="{FF2B5EF4-FFF2-40B4-BE49-F238E27FC236}">
                    <a16:creationId xmlns:a16="http://schemas.microsoft.com/office/drawing/2014/main" id="{ED19A4FE-EF1B-471F-81FC-34F2C9563047}"/>
                  </a:ext>
                </a:extLst>
              </p:cNvPr>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sz="1800">
                  <a:latin typeface="Arial" charset="0"/>
                </a:endParaRPr>
              </a:p>
            </p:txBody>
          </p:sp>
          <p:sp>
            <p:nvSpPr>
              <p:cNvPr id="4105" name="Oval 9">
                <a:extLst>
                  <a:ext uri="{FF2B5EF4-FFF2-40B4-BE49-F238E27FC236}">
                    <a16:creationId xmlns:a16="http://schemas.microsoft.com/office/drawing/2014/main" id="{62E5C94A-6938-491A-9616-5AABFFA8F18A}"/>
                  </a:ext>
                </a:extLst>
              </p:cNvPr>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sp>
            <p:nvSpPr>
              <p:cNvPr id="4106" name="Oval 10">
                <a:extLst>
                  <a:ext uri="{FF2B5EF4-FFF2-40B4-BE49-F238E27FC236}">
                    <a16:creationId xmlns:a16="http://schemas.microsoft.com/office/drawing/2014/main" id="{1E8B55F0-B5B7-4583-B97F-95FFCAE80618}"/>
                  </a:ext>
                </a:extLst>
              </p:cNvPr>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sz="1800">
                  <a:latin typeface="Arial" charset="0"/>
                </a:endParaRPr>
              </a:p>
            </p:txBody>
          </p:sp>
          <p:sp>
            <p:nvSpPr>
              <p:cNvPr id="4107" name="Freeform 11">
                <a:extLst>
                  <a:ext uri="{FF2B5EF4-FFF2-40B4-BE49-F238E27FC236}">
                    <a16:creationId xmlns:a16="http://schemas.microsoft.com/office/drawing/2014/main" id="{4BC007C6-0578-43AF-9EDD-1BF284337063}"/>
                  </a:ext>
                </a:extLst>
              </p:cNvPr>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sz="1800">
                  <a:latin typeface="Arial" charset="0"/>
                </a:endParaRPr>
              </a:p>
            </p:txBody>
          </p:sp>
          <p:sp>
            <p:nvSpPr>
              <p:cNvPr id="4108" name="Freeform 12">
                <a:extLst>
                  <a:ext uri="{FF2B5EF4-FFF2-40B4-BE49-F238E27FC236}">
                    <a16:creationId xmlns:a16="http://schemas.microsoft.com/office/drawing/2014/main" id="{6CFBADB6-5EA6-4F04-ABDA-AAFF469F8CE7}"/>
                  </a:ext>
                </a:extLst>
              </p:cNvPr>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sz="1800">
                  <a:latin typeface="Arial" charset="0"/>
                </a:endParaRPr>
              </a:p>
            </p:txBody>
          </p:sp>
          <p:sp>
            <p:nvSpPr>
              <p:cNvPr id="4109" name="Freeform 13">
                <a:extLst>
                  <a:ext uri="{FF2B5EF4-FFF2-40B4-BE49-F238E27FC236}">
                    <a16:creationId xmlns:a16="http://schemas.microsoft.com/office/drawing/2014/main" id="{F74D64BB-9090-4E5A-B50D-3C9BCB3063B7}"/>
                  </a:ext>
                </a:extLst>
              </p:cNvPr>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sz="1800">
                  <a:latin typeface="Arial" charset="0"/>
                </a:endParaRPr>
              </a:p>
            </p:txBody>
          </p:sp>
          <p:sp>
            <p:nvSpPr>
              <p:cNvPr id="4110" name="Freeform 14">
                <a:extLst>
                  <a:ext uri="{FF2B5EF4-FFF2-40B4-BE49-F238E27FC236}">
                    <a16:creationId xmlns:a16="http://schemas.microsoft.com/office/drawing/2014/main" id="{0B7B51D0-F2C2-4CB3-9C35-A37F8AB74859}"/>
                  </a:ext>
                </a:extLst>
              </p:cNvPr>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sz="1800">
                  <a:latin typeface="Arial" charset="0"/>
                </a:endParaRPr>
              </a:p>
            </p:txBody>
          </p:sp>
          <p:sp>
            <p:nvSpPr>
              <p:cNvPr id="4111" name="Freeform 15">
                <a:extLst>
                  <a:ext uri="{FF2B5EF4-FFF2-40B4-BE49-F238E27FC236}">
                    <a16:creationId xmlns:a16="http://schemas.microsoft.com/office/drawing/2014/main" id="{8C44FF1A-E7C7-4DDB-847A-2EB3D1B1B1AE}"/>
                  </a:ext>
                </a:extLst>
              </p:cNvPr>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sz="1800">
                  <a:latin typeface="Arial" charset="0"/>
                </a:endParaRPr>
              </a:p>
            </p:txBody>
          </p:sp>
          <p:sp>
            <p:nvSpPr>
              <p:cNvPr id="4112" name="Oval 16">
                <a:extLst>
                  <a:ext uri="{FF2B5EF4-FFF2-40B4-BE49-F238E27FC236}">
                    <a16:creationId xmlns:a16="http://schemas.microsoft.com/office/drawing/2014/main" id="{7CCE4596-1321-4A52-9537-91BA54DFF12A}"/>
                  </a:ext>
                </a:extLst>
              </p:cNvPr>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grpSp>
        <p:grpSp>
          <p:nvGrpSpPr>
            <p:cNvPr id="1035" name="Group 17">
              <a:extLst>
                <a:ext uri="{FF2B5EF4-FFF2-40B4-BE49-F238E27FC236}">
                  <a16:creationId xmlns:a16="http://schemas.microsoft.com/office/drawing/2014/main" id="{41CD336C-C986-47EA-A7BF-FC1E98B66B8B}"/>
                </a:ext>
              </a:extLst>
            </p:cNvPr>
            <p:cNvGrpSpPr>
              <a:grpSpLocks/>
            </p:cNvGrpSpPr>
            <p:nvPr userDrawn="1"/>
          </p:nvGrpSpPr>
          <p:grpSpPr bwMode="auto">
            <a:xfrm>
              <a:off x="1776" y="3631"/>
              <a:ext cx="1626" cy="683"/>
              <a:chOff x="1776" y="3631"/>
              <a:chExt cx="1626" cy="683"/>
            </a:xfrm>
          </p:grpSpPr>
          <p:sp>
            <p:nvSpPr>
              <p:cNvPr id="4114" name="Oval 18">
                <a:extLst>
                  <a:ext uri="{FF2B5EF4-FFF2-40B4-BE49-F238E27FC236}">
                    <a16:creationId xmlns:a16="http://schemas.microsoft.com/office/drawing/2014/main" id="{09260862-E537-4A4D-A610-678ED4D718DF}"/>
                  </a:ext>
                </a:extLst>
              </p:cNvPr>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sz="1800">
                  <a:latin typeface="Arial" charset="0"/>
                </a:endParaRPr>
              </a:p>
            </p:txBody>
          </p:sp>
          <p:sp>
            <p:nvSpPr>
              <p:cNvPr id="4115" name="Oval 19">
                <a:extLst>
                  <a:ext uri="{FF2B5EF4-FFF2-40B4-BE49-F238E27FC236}">
                    <a16:creationId xmlns:a16="http://schemas.microsoft.com/office/drawing/2014/main" id="{A4EC6E2A-08A1-4457-A7A5-23145CE3B3F6}"/>
                  </a:ext>
                </a:extLst>
              </p:cNvPr>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sz="1800">
                  <a:latin typeface="Arial" charset="0"/>
                </a:endParaRPr>
              </a:p>
            </p:txBody>
          </p:sp>
          <p:sp>
            <p:nvSpPr>
              <p:cNvPr id="4116" name="Oval 20">
                <a:extLst>
                  <a:ext uri="{FF2B5EF4-FFF2-40B4-BE49-F238E27FC236}">
                    <a16:creationId xmlns:a16="http://schemas.microsoft.com/office/drawing/2014/main" id="{E8B4A3F5-490C-44B6-836A-BFC29E7DF0FE}"/>
                  </a:ext>
                </a:extLst>
              </p:cNvPr>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sz="1800">
                  <a:latin typeface="Arial" charset="0"/>
                </a:endParaRPr>
              </a:p>
            </p:txBody>
          </p:sp>
          <p:sp>
            <p:nvSpPr>
              <p:cNvPr id="4117" name="Oval 21">
                <a:extLst>
                  <a:ext uri="{FF2B5EF4-FFF2-40B4-BE49-F238E27FC236}">
                    <a16:creationId xmlns:a16="http://schemas.microsoft.com/office/drawing/2014/main" id="{D9F215FD-FADB-43B0-AEEF-50DDDAA31226}"/>
                  </a:ext>
                </a:extLst>
              </p:cNvPr>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sp>
            <p:nvSpPr>
              <p:cNvPr id="4118" name="Oval 22">
                <a:extLst>
                  <a:ext uri="{FF2B5EF4-FFF2-40B4-BE49-F238E27FC236}">
                    <a16:creationId xmlns:a16="http://schemas.microsoft.com/office/drawing/2014/main" id="{CAB1A5C1-3D05-4C3C-AF61-C225A752FAA1}"/>
                  </a:ext>
                </a:extLst>
              </p:cNvPr>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sp>
            <p:nvSpPr>
              <p:cNvPr id="4119" name="Oval 23">
                <a:extLst>
                  <a:ext uri="{FF2B5EF4-FFF2-40B4-BE49-F238E27FC236}">
                    <a16:creationId xmlns:a16="http://schemas.microsoft.com/office/drawing/2014/main" id="{5E89DFC0-B139-4C42-A739-5B82DF9C85A2}"/>
                  </a:ext>
                </a:extLst>
              </p:cNvPr>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sp>
            <p:nvSpPr>
              <p:cNvPr id="4120" name="Oval 24">
                <a:extLst>
                  <a:ext uri="{FF2B5EF4-FFF2-40B4-BE49-F238E27FC236}">
                    <a16:creationId xmlns:a16="http://schemas.microsoft.com/office/drawing/2014/main" id="{468E1B1E-0D36-41C4-88AB-338EB688A992}"/>
                  </a:ext>
                </a:extLst>
              </p:cNvPr>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sz="1800">
                  <a:latin typeface="Arial" charset="0"/>
                </a:endParaRPr>
              </a:p>
            </p:txBody>
          </p:sp>
          <p:sp>
            <p:nvSpPr>
              <p:cNvPr id="4121" name="Oval 25">
                <a:extLst>
                  <a:ext uri="{FF2B5EF4-FFF2-40B4-BE49-F238E27FC236}">
                    <a16:creationId xmlns:a16="http://schemas.microsoft.com/office/drawing/2014/main" id="{2BE1067F-3731-4B3E-B028-F5D2F4D9790F}"/>
                  </a:ext>
                </a:extLst>
              </p:cNvPr>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sz="1800">
                  <a:latin typeface="Arial" charset="0"/>
                </a:endParaRPr>
              </a:p>
            </p:txBody>
          </p:sp>
          <p:sp>
            <p:nvSpPr>
              <p:cNvPr id="4122" name="Freeform 26">
                <a:extLst>
                  <a:ext uri="{FF2B5EF4-FFF2-40B4-BE49-F238E27FC236}">
                    <a16:creationId xmlns:a16="http://schemas.microsoft.com/office/drawing/2014/main" id="{312FB3D5-8A62-4245-8B8F-6EAA7F83F06B}"/>
                  </a:ext>
                </a:extLst>
              </p:cNvPr>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sz="1800">
                  <a:latin typeface="Arial" charset="0"/>
                </a:endParaRPr>
              </a:p>
            </p:txBody>
          </p:sp>
          <p:sp>
            <p:nvSpPr>
              <p:cNvPr id="4123" name="Freeform 27">
                <a:extLst>
                  <a:ext uri="{FF2B5EF4-FFF2-40B4-BE49-F238E27FC236}">
                    <a16:creationId xmlns:a16="http://schemas.microsoft.com/office/drawing/2014/main" id="{DFD80BAE-82A9-4881-AD1E-DF2831F62DB1}"/>
                  </a:ext>
                </a:extLst>
              </p:cNvPr>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sz="1800">
                  <a:latin typeface="Arial" charset="0"/>
                </a:endParaRPr>
              </a:p>
            </p:txBody>
          </p:sp>
          <p:sp>
            <p:nvSpPr>
              <p:cNvPr id="4124" name="Freeform 28">
                <a:extLst>
                  <a:ext uri="{FF2B5EF4-FFF2-40B4-BE49-F238E27FC236}">
                    <a16:creationId xmlns:a16="http://schemas.microsoft.com/office/drawing/2014/main" id="{520944F7-4DB5-4E1F-B56D-93223FBF9B50}"/>
                  </a:ext>
                </a:extLst>
              </p:cNvPr>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sz="1800">
                  <a:latin typeface="Arial" charset="0"/>
                </a:endParaRPr>
              </a:p>
            </p:txBody>
          </p:sp>
          <p:sp>
            <p:nvSpPr>
              <p:cNvPr id="4125" name="Freeform 29">
                <a:extLst>
                  <a:ext uri="{FF2B5EF4-FFF2-40B4-BE49-F238E27FC236}">
                    <a16:creationId xmlns:a16="http://schemas.microsoft.com/office/drawing/2014/main" id="{80E7177F-28C0-420C-81C9-97F4AEA6334B}"/>
                  </a:ext>
                </a:extLst>
              </p:cNvPr>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sz="1800">
                  <a:latin typeface="Arial" charset="0"/>
                </a:endParaRPr>
              </a:p>
            </p:txBody>
          </p:sp>
          <p:sp>
            <p:nvSpPr>
              <p:cNvPr id="4126" name="Freeform 30">
                <a:extLst>
                  <a:ext uri="{FF2B5EF4-FFF2-40B4-BE49-F238E27FC236}">
                    <a16:creationId xmlns:a16="http://schemas.microsoft.com/office/drawing/2014/main" id="{E3297D2D-A453-4BC5-A3F7-D0FD10624302}"/>
                  </a:ext>
                </a:extLst>
              </p:cNvPr>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US" sz="1800">
                  <a:latin typeface="Arial" charset="0"/>
                </a:endParaRPr>
              </a:p>
            </p:txBody>
          </p:sp>
          <p:sp>
            <p:nvSpPr>
              <p:cNvPr id="4127" name="Freeform 31">
                <a:extLst>
                  <a:ext uri="{FF2B5EF4-FFF2-40B4-BE49-F238E27FC236}">
                    <a16:creationId xmlns:a16="http://schemas.microsoft.com/office/drawing/2014/main" id="{C73FC9E1-EF0B-4527-AB36-C3A5F71BEAA9}"/>
                  </a:ext>
                </a:extLst>
              </p:cNvPr>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US" sz="1800">
                  <a:latin typeface="Arial" charset="0"/>
                </a:endParaRPr>
              </a:p>
            </p:txBody>
          </p:sp>
          <p:sp>
            <p:nvSpPr>
              <p:cNvPr id="4128" name="Freeform 32">
                <a:extLst>
                  <a:ext uri="{FF2B5EF4-FFF2-40B4-BE49-F238E27FC236}">
                    <a16:creationId xmlns:a16="http://schemas.microsoft.com/office/drawing/2014/main" id="{4FDFB4FB-7D02-4368-AAA4-E82E8DCADB78}"/>
                  </a:ext>
                </a:extLst>
              </p:cNvPr>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sz="1800">
                  <a:latin typeface="Arial" charset="0"/>
                </a:endParaRPr>
              </a:p>
            </p:txBody>
          </p:sp>
          <p:sp>
            <p:nvSpPr>
              <p:cNvPr id="4129" name="Freeform 33">
                <a:extLst>
                  <a:ext uri="{FF2B5EF4-FFF2-40B4-BE49-F238E27FC236}">
                    <a16:creationId xmlns:a16="http://schemas.microsoft.com/office/drawing/2014/main" id="{ECC1200A-9EE1-4373-A8BA-F347179AF957}"/>
                  </a:ext>
                </a:extLst>
              </p:cNvPr>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sz="1800">
                  <a:latin typeface="Arial" charset="0"/>
                </a:endParaRPr>
              </a:p>
            </p:txBody>
          </p:sp>
          <p:sp>
            <p:nvSpPr>
              <p:cNvPr id="4130" name="Freeform 34">
                <a:extLst>
                  <a:ext uri="{FF2B5EF4-FFF2-40B4-BE49-F238E27FC236}">
                    <a16:creationId xmlns:a16="http://schemas.microsoft.com/office/drawing/2014/main" id="{0B69DC01-9DD9-417B-9C96-168DCFC6E5BC}"/>
                  </a:ext>
                </a:extLst>
              </p:cNvPr>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sz="1800">
                  <a:latin typeface="Arial" charset="0"/>
                </a:endParaRPr>
              </a:p>
            </p:txBody>
          </p:sp>
          <p:sp>
            <p:nvSpPr>
              <p:cNvPr id="4131" name="Freeform 35">
                <a:extLst>
                  <a:ext uri="{FF2B5EF4-FFF2-40B4-BE49-F238E27FC236}">
                    <a16:creationId xmlns:a16="http://schemas.microsoft.com/office/drawing/2014/main" id="{1B46135F-54D4-4777-8494-C2051ED43163}"/>
                  </a:ext>
                </a:extLst>
              </p:cNvPr>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US" sz="1800">
                  <a:latin typeface="Arial" charset="0"/>
                </a:endParaRPr>
              </a:p>
            </p:txBody>
          </p:sp>
        </p:grpSp>
        <p:grpSp>
          <p:nvGrpSpPr>
            <p:cNvPr id="1036" name="Group 36">
              <a:extLst>
                <a:ext uri="{FF2B5EF4-FFF2-40B4-BE49-F238E27FC236}">
                  <a16:creationId xmlns:a16="http://schemas.microsoft.com/office/drawing/2014/main" id="{049AC04B-AD90-4C61-B684-96A14B7D117D}"/>
                </a:ext>
              </a:extLst>
            </p:cNvPr>
            <p:cNvGrpSpPr>
              <a:grpSpLocks/>
            </p:cNvGrpSpPr>
            <p:nvPr userDrawn="1"/>
          </p:nvGrpSpPr>
          <p:grpSpPr bwMode="auto">
            <a:xfrm>
              <a:off x="4128" y="3360"/>
              <a:ext cx="1351" cy="821"/>
              <a:chOff x="4128" y="3360"/>
              <a:chExt cx="1351" cy="821"/>
            </a:xfrm>
          </p:grpSpPr>
          <p:sp>
            <p:nvSpPr>
              <p:cNvPr id="4133" name="Freeform 37">
                <a:extLst>
                  <a:ext uri="{FF2B5EF4-FFF2-40B4-BE49-F238E27FC236}">
                    <a16:creationId xmlns:a16="http://schemas.microsoft.com/office/drawing/2014/main" id="{27A984E6-A6FC-4BC1-BE88-184A3848A67D}"/>
                  </a:ext>
                </a:extLst>
              </p:cNvPr>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sz="1800">
                  <a:latin typeface="Arial" charset="0"/>
                </a:endParaRPr>
              </a:p>
            </p:txBody>
          </p:sp>
          <p:sp>
            <p:nvSpPr>
              <p:cNvPr id="4134" name="Freeform 38">
                <a:extLst>
                  <a:ext uri="{FF2B5EF4-FFF2-40B4-BE49-F238E27FC236}">
                    <a16:creationId xmlns:a16="http://schemas.microsoft.com/office/drawing/2014/main" id="{6D399EC7-1AF0-4A9C-8DB2-87DAD359737C}"/>
                  </a:ext>
                </a:extLst>
              </p:cNvPr>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sz="1800">
                  <a:latin typeface="Arial" charset="0"/>
                </a:endParaRPr>
              </a:p>
            </p:txBody>
          </p:sp>
          <p:sp>
            <p:nvSpPr>
              <p:cNvPr id="4135" name="Freeform 39">
                <a:extLst>
                  <a:ext uri="{FF2B5EF4-FFF2-40B4-BE49-F238E27FC236}">
                    <a16:creationId xmlns:a16="http://schemas.microsoft.com/office/drawing/2014/main" id="{3738788F-F203-48DD-806F-AB7B16265F3B}"/>
                  </a:ext>
                </a:extLst>
              </p:cNvPr>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sz="1800">
                  <a:latin typeface="Arial" charset="0"/>
                </a:endParaRPr>
              </a:p>
            </p:txBody>
          </p:sp>
          <p:sp>
            <p:nvSpPr>
              <p:cNvPr id="4136" name="Freeform 40">
                <a:extLst>
                  <a:ext uri="{FF2B5EF4-FFF2-40B4-BE49-F238E27FC236}">
                    <a16:creationId xmlns:a16="http://schemas.microsoft.com/office/drawing/2014/main" id="{F2774B84-FA09-4B4A-A49E-BCB717F970E2}"/>
                  </a:ext>
                </a:extLst>
              </p:cNvPr>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sz="1800">
                  <a:latin typeface="Arial" charset="0"/>
                </a:endParaRPr>
              </a:p>
            </p:txBody>
          </p:sp>
          <p:sp>
            <p:nvSpPr>
              <p:cNvPr id="4137" name="Freeform 41">
                <a:extLst>
                  <a:ext uri="{FF2B5EF4-FFF2-40B4-BE49-F238E27FC236}">
                    <a16:creationId xmlns:a16="http://schemas.microsoft.com/office/drawing/2014/main" id="{48881BE8-3A3A-44F5-B8C1-D5EBD3EBE1CD}"/>
                  </a:ext>
                </a:extLst>
              </p:cNvPr>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sz="1800">
                  <a:latin typeface="Arial" charset="0"/>
                </a:endParaRPr>
              </a:p>
            </p:txBody>
          </p:sp>
          <p:sp>
            <p:nvSpPr>
              <p:cNvPr id="4138" name="Freeform 42">
                <a:extLst>
                  <a:ext uri="{FF2B5EF4-FFF2-40B4-BE49-F238E27FC236}">
                    <a16:creationId xmlns:a16="http://schemas.microsoft.com/office/drawing/2014/main" id="{F4EEDA67-99FB-48A9-A7E9-FA14B458F56F}"/>
                  </a:ext>
                </a:extLst>
              </p:cNvPr>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sz="1800">
                  <a:latin typeface="Arial" charset="0"/>
                </a:endParaRPr>
              </a:p>
            </p:txBody>
          </p:sp>
          <p:sp>
            <p:nvSpPr>
              <p:cNvPr id="4139" name="Freeform 43">
                <a:extLst>
                  <a:ext uri="{FF2B5EF4-FFF2-40B4-BE49-F238E27FC236}">
                    <a16:creationId xmlns:a16="http://schemas.microsoft.com/office/drawing/2014/main" id="{E5EBB341-ECD4-448B-B103-C9B39DD985AB}"/>
                  </a:ext>
                </a:extLst>
              </p:cNvPr>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sz="1800">
                  <a:latin typeface="Arial" charset="0"/>
                </a:endParaRPr>
              </a:p>
            </p:txBody>
          </p:sp>
          <p:sp>
            <p:nvSpPr>
              <p:cNvPr id="4140" name="Freeform 44">
                <a:extLst>
                  <a:ext uri="{FF2B5EF4-FFF2-40B4-BE49-F238E27FC236}">
                    <a16:creationId xmlns:a16="http://schemas.microsoft.com/office/drawing/2014/main" id="{C16A1A30-9BEB-47F3-A7B9-FEA65516B40D}"/>
                  </a:ext>
                </a:extLst>
              </p:cNvPr>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US" sz="1800">
                  <a:latin typeface="Arial" charset="0"/>
                </a:endParaRPr>
              </a:p>
            </p:txBody>
          </p:sp>
          <p:sp>
            <p:nvSpPr>
              <p:cNvPr id="4141" name="Freeform 45">
                <a:extLst>
                  <a:ext uri="{FF2B5EF4-FFF2-40B4-BE49-F238E27FC236}">
                    <a16:creationId xmlns:a16="http://schemas.microsoft.com/office/drawing/2014/main" id="{5343497A-525F-4ADD-8052-8A9F821801ED}"/>
                  </a:ext>
                </a:extLst>
              </p:cNvPr>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sz="1800">
                  <a:latin typeface="Arial" charset="0"/>
                </a:endParaRPr>
              </a:p>
            </p:txBody>
          </p:sp>
          <p:sp>
            <p:nvSpPr>
              <p:cNvPr id="4142" name="Freeform 46">
                <a:extLst>
                  <a:ext uri="{FF2B5EF4-FFF2-40B4-BE49-F238E27FC236}">
                    <a16:creationId xmlns:a16="http://schemas.microsoft.com/office/drawing/2014/main" id="{7BAF2DF3-A7F1-459C-B30A-5021CAB3D7A6}"/>
                  </a:ext>
                </a:extLst>
              </p:cNvPr>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sz="1800">
                  <a:latin typeface="Arial" charset="0"/>
                </a:endParaRPr>
              </a:p>
            </p:txBody>
          </p:sp>
          <p:sp>
            <p:nvSpPr>
              <p:cNvPr id="4143" name="Freeform 47">
                <a:extLst>
                  <a:ext uri="{FF2B5EF4-FFF2-40B4-BE49-F238E27FC236}">
                    <a16:creationId xmlns:a16="http://schemas.microsoft.com/office/drawing/2014/main" id="{29A9082F-1DCC-47A9-B5D7-AF75BE52C8D1}"/>
                  </a:ext>
                </a:extLst>
              </p:cNvPr>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sz="1800">
                  <a:latin typeface="Arial" charset="0"/>
                </a:endParaRPr>
              </a:p>
            </p:txBody>
          </p:sp>
          <p:sp>
            <p:nvSpPr>
              <p:cNvPr id="4144" name="Oval 48">
                <a:extLst>
                  <a:ext uri="{FF2B5EF4-FFF2-40B4-BE49-F238E27FC236}">
                    <a16:creationId xmlns:a16="http://schemas.microsoft.com/office/drawing/2014/main" id="{5A4F9F76-B695-43A5-8A7D-3D8BA62C43C5}"/>
                  </a:ext>
                </a:extLst>
              </p:cNvPr>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sz="1800">
                  <a:latin typeface="Arial" charset="0"/>
                </a:endParaRPr>
              </a:p>
            </p:txBody>
          </p:sp>
          <p:sp>
            <p:nvSpPr>
              <p:cNvPr id="4145" name="Oval 49">
                <a:extLst>
                  <a:ext uri="{FF2B5EF4-FFF2-40B4-BE49-F238E27FC236}">
                    <a16:creationId xmlns:a16="http://schemas.microsoft.com/office/drawing/2014/main" id="{BD936519-206B-4806-AE92-9903C8F3AE8F}"/>
                  </a:ext>
                </a:extLst>
              </p:cNvPr>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sp>
            <p:nvSpPr>
              <p:cNvPr id="4146" name="Oval 50">
                <a:extLst>
                  <a:ext uri="{FF2B5EF4-FFF2-40B4-BE49-F238E27FC236}">
                    <a16:creationId xmlns:a16="http://schemas.microsoft.com/office/drawing/2014/main" id="{60ED8325-4293-4D4B-BDD4-678DE233EF7A}"/>
                  </a:ext>
                </a:extLst>
              </p:cNvPr>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sz="1800">
                  <a:latin typeface="Arial" charset="0"/>
                </a:endParaRPr>
              </a:p>
            </p:txBody>
          </p:sp>
          <p:sp>
            <p:nvSpPr>
              <p:cNvPr id="4147" name="Oval 51">
                <a:extLst>
                  <a:ext uri="{FF2B5EF4-FFF2-40B4-BE49-F238E27FC236}">
                    <a16:creationId xmlns:a16="http://schemas.microsoft.com/office/drawing/2014/main" id="{DC70EBB2-0A20-42E5-B0FD-6C285F40DF0D}"/>
                  </a:ext>
                </a:extLst>
              </p:cNvPr>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sp>
            <p:nvSpPr>
              <p:cNvPr id="4148" name="Oval 52">
                <a:extLst>
                  <a:ext uri="{FF2B5EF4-FFF2-40B4-BE49-F238E27FC236}">
                    <a16:creationId xmlns:a16="http://schemas.microsoft.com/office/drawing/2014/main" id="{8BDBB996-01F5-4CC9-9266-980218818A0A}"/>
                  </a:ext>
                </a:extLst>
              </p:cNvPr>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sz="1800">
                  <a:latin typeface="Arial" charset="0"/>
                </a:endParaRPr>
              </a:p>
            </p:txBody>
          </p:sp>
          <p:sp>
            <p:nvSpPr>
              <p:cNvPr id="4149" name="Oval 53">
                <a:extLst>
                  <a:ext uri="{FF2B5EF4-FFF2-40B4-BE49-F238E27FC236}">
                    <a16:creationId xmlns:a16="http://schemas.microsoft.com/office/drawing/2014/main" id="{3B8954FD-1085-47AF-A024-537453EC40AF}"/>
                  </a:ext>
                </a:extLst>
              </p:cNvPr>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grpSp>
        <p:grpSp>
          <p:nvGrpSpPr>
            <p:cNvPr id="1037" name="Group 54">
              <a:extLst>
                <a:ext uri="{FF2B5EF4-FFF2-40B4-BE49-F238E27FC236}">
                  <a16:creationId xmlns:a16="http://schemas.microsoft.com/office/drawing/2014/main" id="{10C45CFA-9DA0-485D-A81A-0564CCACAA53}"/>
                </a:ext>
              </a:extLst>
            </p:cNvPr>
            <p:cNvGrpSpPr>
              <a:grpSpLocks/>
            </p:cNvGrpSpPr>
            <p:nvPr userDrawn="1"/>
          </p:nvGrpSpPr>
          <p:grpSpPr bwMode="auto">
            <a:xfrm>
              <a:off x="5280" y="3024"/>
              <a:ext cx="425" cy="258"/>
              <a:chOff x="5280" y="3024"/>
              <a:chExt cx="425" cy="258"/>
            </a:xfrm>
          </p:grpSpPr>
          <p:sp>
            <p:nvSpPr>
              <p:cNvPr id="4151" name="Freeform 55">
                <a:extLst>
                  <a:ext uri="{FF2B5EF4-FFF2-40B4-BE49-F238E27FC236}">
                    <a16:creationId xmlns:a16="http://schemas.microsoft.com/office/drawing/2014/main" id="{C2DC01E4-677F-4640-B1B0-E0AC48FE749E}"/>
                  </a:ext>
                </a:extLst>
              </p:cNvPr>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sz="1800">
                  <a:latin typeface="Arial" charset="0"/>
                </a:endParaRPr>
              </a:p>
            </p:txBody>
          </p:sp>
          <p:sp>
            <p:nvSpPr>
              <p:cNvPr id="4152" name="Freeform 56">
                <a:extLst>
                  <a:ext uri="{FF2B5EF4-FFF2-40B4-BE49-F238E27FC236}">
                    <a16:creationId xmlns:a16="http://schemas.microsoft.com/office/drawing/2014/main" id="{CE3A2557-8D27-4931-B580-F441EA170236}"/>
                  </a:ext>
                </a:extLst>
              </p:cNvPr>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sz="1800">
                  <a:latin typeface="Arial" charset="0"/>
                </a:endParaRPr>
              </a:p>
            </p:txBody>
          </p:sp>
          <p:sp>
            <p:nvSpPr>
              <p:cNvPr id="4153" name="Freeform 57">
                <a:extLst>
                  <a:ext uri="{FF2B5EF4-FFF2-40B4-BE49-F238E27FC236}">
                    <a16:creationId xmlns:a16="http://schemas.microsoft.com/office/drawing/2014/main" id="{1B199116-8B21-4932-AE63-700D94AB3FF1}"/>
                  </a:ext>
                </a:extLst>
              </p:cNvPr>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sz="1800">
                  <a:latin typeface="Arial" charset="0"/>
                </a:endParaRPr>
              </a:p>
            </p:txBody>
          </p:sp>
          <p:sp>
            <p:nvSpPr>
              <p:cNvPr id="4154" name="Freeform 58">
                <a:extLst>
                  <a:ext uri="{FF2B5EF4-FFF2-40B4-BE49-F238E27FC236}">
                    <a16:creationId xmlns:a16="http://schemas.microsoft.com/office/drawing/2014/main" id="{F6A15F80-BE53-473F-BB86-EDBA7F044C68}"/>
                  </a:ext>
                </a:extLst>
              </p:cNvPr>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sz="1800">
                  <a:latin typeface="Arial" charset="0"/>
                </a:endParaRPr>
              </a:p>
            </p:txBody>
          </p:sp>
          <p:sp>
            <p:nvSpPr>
              <p:cNvPr id="4155" name="Freeform 59">
                <a:extLst>
                  <a:ext uri="{FF2B5EF4-FFF2-40B4-BE49-F238E27FC236}">
                    <a16:creationId xmlns:a16="http://schemas.microsoft.com/office/drawing/2014/main" id="{FD48591C-A732-41E6-86FA-ADAA5327C5B6}"/>
                  </a:ext>
                </a:extLst>
              </p:cNvPr>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sz="1800">
                  <a:latin typeface="Arial" charset="0"/>
                </a:endParaRPr>
              </a:p>
            </p:txBody>
          </p:sp>
          <p:sp>
            <p:nvSpPr>
              <p:cNvPr id="4156" name="Freeform 60">
                <a:extLst>
                  <a:ext uri="{FF2B5EF4-FFF2-40B4-BE49-F238E27FC236}">
                    <a16:creationId xmlns:a16="http://schemas.microsoft.com/office/drawing/2014/main" id="{1BA4474C-B649-4041-8412-B7AE47BF3ED0}"/>
                  </a:ext>
                </a:extLst>
              </p:cNvPr>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sz="1800">
                  <a:latin typeface="Arial" charset="0"/>
                </a:endParaRPr>
              </a:p>
            </p:txBody>
          </p:sp>
          <p:sp>
            <p:nvSpPr>
              <p:cNvPr id="4157" name="Freeform 61">
                <a:extLst>
                  <a:ext uri="{FF2B5EF4-FFF2-40B4-BE49-F238E27FC236}">
                    <a16:creationId xmlns:a16="http://schemas.microsoft.com/office/drawing/2014/main" id="{C5392BDB-12AD-4BFC-9FB8-57C1D422197F}"/>
                  </a:ext>
                </a:extLst>
              </p:cNvPr>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sz="1800">
                  <a:latin typeface="Arial" charset="0"/>
                </a:endParaRPr>
              </a:p>
            </p:txBody>
          </p:sp>
          <p:grpSp>
            <p:nvGrpSpPr>
              <p:cNvPr id="1045" name="Group 62">
                <a:extLst>
                  <a:ext uri="{FF2B5EF4-FFF2-40B4-BE49-F238E27FC236}">
                    <a16:creationId xmlns:a16="http://schemas.microsoft.com/office/drawing/2014/main" id="{6ED10ABB-A5D7-4A5D-87C7-ED52861C708A}"/>
                  </a:ext>
                </a:extLst>
              </p:cNvPr>
              <p:cNvGrpSpPr>
                <a:grpSpLocks/>
              </p:cNvGrpSpPr>
              <p:nvPr/>
            </p:nvGrpSpPr>
            <p:grpSpPr bwMode="auto">
              <a:xfrm>
                <a:off x="5381" y="3085"/>
                <a:ext cx="227" cy="132"/>
                <a:chOff x="5381" y="3085"/>
                <a:chExt cx="227" cy="132"/>
              </a:xfrm>
            </p:grpSpPr>
            <p:sp>
              <p:nvSpPr>
                <p:cNvPr id="4159" name="Oval 63">
                  <a:extLst>
                    <a:ext uri="{FF2B5EF4-FFF2-40B4-BE49-F238E27FC236}">
                      <a16:creationId xmlns:a16="http://schemas.microsoft.com/office/drawing/2014/main" id="{DDCDF6B7-050B-4C4A-B02D-2F0F77674418}"/>
                    </a:ext>
                  </a:extLst>
                </p:cNvPr>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sp>
              <p:nvSpPr>
                <p:cNvPr id="4160" name="Oval 64">
                  <a:extLst>
                    <a:ext uri="{FF2B5EF4-FFF2-40B4-BE49-F238E27FC236}">
                      <a16:creationId xmlns:a16="http://schemas.microsoft.com/office/drawing/2014/main" id="{4F1EB36D-F056-4813-AA5B-C1927AAA1E63}"/>
                    </a:ext>
                  </a:extLst>
                </p:cNvPr>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sz="1800">
                    <a:latin typeface="Arial" charset="0"/>
                  </a:endParaRPr>
                </a:p>
              </p:txBody>
            </p:sp>
            <p:sp>
              <p:nvSpPr>
                <p:cNvPr id="4161" name="Oval 65">
                  <a:extLst>
                    <a:ext uri="{FF2B5EF4-FFF2-40B4-BE49-F238E27FC236}">
                      <a16:creationId xmlns:a16="http://schemas.microsoft.com/office/drawing/2014/main" id="{5D00260D-AD13-4722-9745-BF948CAA539D}"/>
                    </a:ext>
                  </a:extLst>
                </p:cNvPr>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sz="1800">
                    <a:latin typeface="Arial" charset="0"/>
                  </a:endParaRPr>
                </a:p>
              </p:txBody>
            </p:sp>
            <p:sp>
              <p:nvSpPr>
                <p:cNvPr id="4162" name="Oval 66">
                  <a:extLst>
                    <a:ext uri="{FF2B5EF4-FFF2-40B4-BE49-F238E27FC236}">
                      <a16:creationId xmlns:a16="http://schemas.microsoft.com/office/drawing/2014/main" id="{B70FB5EA-D955-4069-834E-FDD14CB11EC7}"/>
                    </a:ext>
                  </a:extLst>
                </p:cNvPr>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sz="1800">
                    <a:latin typeface="Arial" charset="0"/>
                  </a:endParaRPr>
                </a:p>
              </p:txBody>
            </p:sp>
          </p:grpSp>
        </p:grpSp>
      </p:grpSp>
      <p:sp>
        <p:nvSpPr>
          <p:cNvPr id="4163" name="Rectangle 67">
            <a:extLst>
              <a:ext uri="{FF2B5EF4-FFF2-40B4-BE49-F238E27FC236}">
                <a16:creationId xmlns:a16="http://schemas.microsoft.com/office/drawing/2014/main" id="{B06EEDEC-DD10-40C6-9473-41A277911ED8}"/>
              </a:ext>
            </a:extLst>
          </p:cNvPr>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4164" name="Rectangle 68">
            <a:extLst>
              <a:ext uri="{FF2B5EF4-FFF2-40B4-BE49-F238E27FC236}">
                <a16:creationId xmlns:a16="http://schemas.microsoft.com/office/drawing/2014/main" id="{62782A1E-7463-4BD7-BFA0-7524354569FF}"/>
              </a:ext>
            </a:extLst>
          </p:cNvPr>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65" name="Rectangle 69">
            <a:extLst>
              <a:ext uri="{FF2B5EF4-FFF2-40B4-BE49-F238E27FC236}">
                <a16:creationId xmlns:a16="http://schemas.microsoft.com/office/drawing/2014/main" id="{69A39340-5209-4FA0-8C69-B6E4D4C22E93}"/>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4166" name="Rectangle 70">
            <a:extLst>
              <a:ext uri="{FF2B5EF4-FFF2-40B4-BE49-F238E27FC236}">
                <a16:creationId xmlns:a16="http://schemas.microsoft.com/office/drawing/2014/main" id="{7C2B6472-689A-4D8E-B5A2-864D7F0D69D8}"/>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4167" name="Rectangle 71">
            <a:extLst>
              <a:ext uri="{FF2B5EF4-FFF2-40B4-BE49-F238E27FC236}">
                <a16:creationId xmlns:a16="http://schemas.microsoft.com/office/drawing/2014/main" id="{C06E210A-90BB-4CC5-B6AD-89C0FC8DAC9F}"/>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E6D509E4-1A13-43D4-BC8C-91610F4F20C6}" type="slidenum">
              <a:rPr lang="en-US" altLang="en-US"/>
              <a:pPr/>
              <a:t>‹#›</a:t>
            </a:fld>
            <a:endParaRPr lang="en-US" altLang="en-US"/>
          </a:p>
        </p:txBody>
      </p:sp>
    </p:spTree>
    <p:extLst>
      <p:ext uri="{BB962C8B-B14F-4D97-AF65-F5344CB8AC3E}">
        <p14:creationId xmlns:p14="http://schemas.microsoft.com/office/powerpoint/2010/main" val="3284788759"/>
      </p:ext>
    </p:extLst>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gEUu-A2wfS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BLIuci6IBIg"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86F0B-7404-4083-AB67-1498C568F58A}"/>
              </a:ext>
            </a:extLst>
          </p:cNvPr>
          <p:cNvSpPr>
            <a:spLocks noGrp="1"/>
          </p:cNvSpPr>
          <p:nvPr>
            <p:ph type="ctrTitle"/>
          </p:nvPr>
        </p:nvSpPr>
        <p:spPr>
          <a:xfrm>
            <a:off x="2589213" y="3971925"/>
            <a:ext cx="8915399" cy="2262781"/>
          </a:xfrm>
        </p:spPr>
        <p:txBody>
          <a:bodyPr/>
          <a:lstStyle/>
          <a:p>
            <a:r>
              <a:rPr lang="en-US" dirty="0"/>
              <a:t>Human Body Systems </a:t>
            </a:r>
            <a:r>
              <a:rPr lang="en-US" dirty="0">
                <a:hlinkClick r:id="rId2"/>
              </a:rPr>
              <a:t>Review</a:t>
            </a:r>
            <a:endParaRPr lang="en-US" dirty="0"/>
          </a:p>
        </p:txBody>
      </p:sp>
      <p:pic>
        <p:nvPicPr>
          <p:cNvPr id="4" name="Picture 3">
            <a:extLst>
              <a:ext uri="{FF2B5EF4-FFF2-40B4-BE49-F238E27FC236}">
                <a16:creationId xmlns:a16="http://schemas.microsoft.com/office/drawing/2014/main" id="{04383861-23C2-457A-B987-59D1FB79A470}"/>
              </a:ext>
            </a:extLst>
          </p:cNvPr>
          <p:cNvPicPr>
            <a:picLocks noChangeAspect="1"/>
          </p:cNvPicPr>
          <p:nvPr/>
        </p:nvPicPr>
        <p:blipFill>
          <a:blip r:embed="rId3"/>
          <a:stretch>
            <a:fillRect/>
          </a:stretch>
        </p:blipFill>
        <p:spPr>
          <a:xfrm>
            <a:off x="1988819" y="623294"/>
            <a:ext cx="9020175" cy="3143250"/>
          </a:xfrm>
          <a:prstGeom prst="rect">
            <a:avLst/>
          </a:prstGeom>
        </p:spPr>
      </p:pic>
    </p:spTree>
    <p:extLst>
      <p:ext uri="{BB962C8B-B14F-4D97-AF65-F5344CB8AC3E}">
        <p14:creationId xmlns:p14="http://schemas.microsoft.com/office/powerpoint/2010/main" val="2831937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72B97-9E1D-4D01-ADF9-C1A6A54CD12A}"/>
              </a:ext>
            </a:extLst>
          </p:cNvPr>
          <p:cNvSpPr>
            <a:spLocks noGrp="1"/>
          </p:cNvSpPr>
          <p:nvPr>
            <p:ph type="title"/>
          </p:nvPr>
        </p:nvSpPr>
        <p:spPr/>
        <p:txBody>
          <a:bodyPr/>
          <a:lstStyle/>
          <a:p>
            <a:r>
              <a:rPr lang="en-US" dirty="0"/>
              <a:t>What am I going to DO today?</a:t>
            </a:r>
          </a:p>
        </p:txBody>
      </p:sp>
      <p:sp>
        <p:nvSpPr>
          <p:cNvPr id="3" name="Content Placeholder 2">
            <a:extLst>
              <a:ext uri="{FF2B5EF4-FFF2-40B4-BE49-F238E27FC236}">
                <a16:creationId xmlns:a16="http://schemas.microsoft.com/office/drawing/2014/main" id="{0B582A50-D759-4ABA-8B86-E0F30091120E}"/>
              </a:ext>
            </a:extLst>
          </p:cNvPr>
          <p:cNvSpPr>
            <a:spLocks noGrp="1"/>
          </p:cNvSpPr>
          <p:nvPr>
            <p:ph idx="1"/>
          </p:nvPr>
        </p:nvSpPr>
        <p:spPr>
          <a:xfrm>
            <a:off x="2042160" y="2133600"/>
            <a:ext cx="9462452" cy="3924300"/>
          </a:xfrm>
        </p:spPr>
        <p:txBody>
          <a:bodyPr>
            <a:normAutofit/>
          </a:bodyPr>
          <a:lstStyle/>
          <a:p>
            <a:r>
              <a:rPr lang="en-US" sz="4200" dirty="0"/>
              <a:t>Group Reading-Body </a:t>
            </a:r>
            <a:r>
              <a:rPr lang="en-US" sz="4200" dirty="0" err="1"/>
              <a:t>Fueld</a:t>
            </a:r>
            <a:endParaRPr lang="en-US" sz="4200" dirty="0"/>
          </a:p>
          <a:p>
            <a:r>
              <a:rPr lang="en-US" sz="4200" dirty="0"/>
              <a:t>Human Body System Activity-Finalizing</a:t>
            </a:r>
          </a:p>
          <a:p>
            <a:r>
              <a:rPr lang="en-US" sz="4200" dirty="0"/>
              <a:t>Human Body Systems Study Guide</a:t>
            </a:r>
          </a:p>
        </p:txBody>
      </p:sp>
    </p:spTree>
    <p:extLst>
      <p:ext uri="{BB962C8B-B14F-4D97-AF65-F5344CB8AC3E}">
        <p14:creationId xmlns:p14="http://schemas.microsoft.com/office/powerpoint/2010/main" val="668168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72B97-9E1D-4D01-ADF9-C1A6A54CD12A}"/>
              </a:ext>
            </a:extLst>
          </p:cNvPr>
          <p:cNvSpPr>
            <a:spLocks noGrp="1"/>
          </p:cNvSpPr>
          <p:nvPr>
            <p:ph type="title"/>
          </p:nvPr>
        </p:nvSpPr>
        <p:spPr>
          <a:xfrm>
            <a:off x="2592925" y="624110"/>
            <a:ext cx="8911687" cy="849090"/>
          </a:xfrm>
        </p:spPr>
        <p:txBody>
          <a:bodyPr/>
          <a:lstStyle/>
          <a:p>
            <a:r>
              <a:rPr lang="en-US" dirty="0"/>
              <a:t>How will I show what I Know?</a:t>
            </a:r>
          </a:p>
        </p:txBody>
      </p:sp>
      <p:sp>
        <p:nvSpPr>
          <p:cNvPr id="3" name="Content Placeholder 2">
            <a:extLst>
              <a:ext uri="{FF2B5EF4-FFF2-40B4-BE49-F238E27FC236}">
                <a16:creationId xmlns:a16="http://schemas.microsoft.com/office/drawing/2014/main" id="{0B582A50-D759-4ABA-8B86-E0F30091120E}"/>
              </a:ext>
            </a:extLst>
          </p:cNvPr>
          <p:cNvSpPr>
            <a:spLocks noGrp="1"/>
          </p:cNvSpPr>
          <p:nvPr>
            <p:ph idx="1"/>
          </p:nvPr>
        </p:nvSpPr>
        <p:spPr>
          <a:xfrm>
            <a:off x="2042160" y="1473200"/>
            <a:ext cx="9462452" cy="3251200"/>
          </a:xfrm>
        </p:spPr>
        <p:txBody>
          <a:bodyPr>
            <a:normAutofit/>
          </a:bodyPr>
          <a:lstStyle/>
          <a:p>
            <a:r>
              <a:rPr lang="en-US" sz="4200" dirty="0"/>
              <a:t>Complete Human Body System Activity 1-15</a:t>
            </a:r>
          </a:p>
          <a:p>
            <a:r>
              <a:rPr lang="en-US" sz="4200" dirty="0"/>
              <a:t>Folder Cover - 5 Systems symbols</a:t>
            </a:r>
          </a:p>
          <a:p>
            <a:r>
              <a:rPr lang="en-US" sz="4200" dirty="0"/>
              <a:t>Human Body Systems Study Guide</a:t>
            </a:r>
          </a:p>
          <a:p>
            <a:endParaRPr lang="en-US" sz="4200" dirty="0"/>
          </a:p>
        </p:txBody>
      </p:sp>
    </p:spTree>
    <p:extLst>
      <p:ext uri="{BB962C8B-B14F-4D97-AF65-F5344CB8AC3E}">
        <p14:creationId xmlns:p14="http://schemas.microsoft.com/office/powerpoint/2010/main" val="3523306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54E27926-1B1B-43E1-B66E-BCD3D722D1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0">
            <a:extLst>
              <a:ext uri="{FF2B5EF4-FFF2-40B4-BE49-F238E27FC236}">
                <a16:creationId xmlns:a16="http://schemas.microsoft.com/office/drawing/2014/main" id="{4FCF62FB-9690-4C28-8794-1D59EC65F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9734" cy="6858000"/>
          </a:xfrm>
          <a:prstGeom prst="rect">
            <a:avLst/>
          </a:prstGeom>
          <a:solidFill>
            <a:srgbClr val="62406C"/>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7E70CE2-0C3C-4FFA-8D65-86AE9E60D0F3}"/>
              </a:ext>
            </a:extLst>
          </p:cNvPr>
          <p:cNvSpPr>
            <a:spLocks noGrp="1"/>
          </p:cNvSpPr>
          <p:nvPr>
            <p:ph type="ctrTitle"/>
          </p:nvPr>
        </p:nvSpPr>
        <p:spPr>
          <a:xfrm>
            <a:off x="540279" y="1795849"/>
            <a:ext cx="3778870" cy="3114818"/>
          </a:xfrm>
        </p:spPr>
        <p:txBody>
          <a:bodyPr>
            <a:normAutofit fontScale="90000"/>
          </a:bodyPr>
          <a:lstStyle/>
          <a:p>
            <a:r>
              <a:rPr lang="en-US" sz="4000" dirty="0">
                <a:solidFill>
                  <a:srgbClr val="FEFFFF"/>
                </a:solidFill>
              </a:rPr>
              <a:t>A group of similar cells that perform the same function.</a:t>
            </a:r>
            <a:br>
              <a:rPr lang="en-US" sz="4000" dirty="0">
                <a:solidFill>
                  <a:srgbClr val="FEFFFF"/>
                </a:solidFill>
              </a:rPr>
            </a:br>
            <a:r>
              <a:rPr lang="en-US" sz="4000" dirty="0">
                <a:solidFill>
                  <a:srgbClr val="FEFFFF"/>
                </a:solidFill>
              </a:rPr>
              <a:t>sue</a:t>
            </a:r>
          </a:p>
        </p:txBody>
      </p:sp>
      <p:pic>
        <p:nvPicPr>
          <p:cNvPr id="17" name="Picture 4">
            <a:extLst>
              <a:ext uri="{FF2B5EF4-FFF2-40B4-BE49-F238E27FC236}">
                <a16:creationId xmlns:a16="http://schemas.microsoft.com/office/drawing/2014/main" id="{5000B6D3-4970-4D80-981F-A4C4D0153A77}"/>
              </a:ext>
            </a:extLst>
          </p:cNvPr>
          <p:cNvPicPr>
            <a:picLocks noChangeAspect="1"/>
          </p:cNvPicPr>
          <p:nvPr/>
        </p:nvPicPr>
        <p:blipFill rotWithShape="1">
          <a:blip r:embed="rId2"/>
          <a:srcRect l="17857" r="8635" b="-1"/>
          <a:stretch/>
        </p:blipFill>
        <p:spPr>
          <a:xfrm>
            <a:off x="4859428" y="-2"/>
            <a:ext cx="7552267" cy="6857990"/>
          </a:xfrm>
          <a:prstGeom prst="rect">
            <a:avLst/>
          </a:prstGeom>
        </p:spPr>
      </p:pic>
      <p:sp>
        <p:nvSpPr>
          <p:cNvPr id="18" name="Freeform 5">
            <a:extLst>
              <a:ext uri="{FF2B5EF4-FFF2-40B4-BE49-F238E27FC236}">
                <a16:creationId xmlns:a16="http://schemas.microsoft.com/office/drawing/2014/main" id="{72E9BF2B-2D1E-41E3-ADDD-4CBCC1A6A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 name="Subtitle 2">
            <a:extLst>
              <a:ext uri="{FF2B5EF4-FFF2-40B4-BE49-F238E27FC236}">
                <a16:creationId xmlns:a16="http://schemas.microsoft.com/office/drawing/2014/main" id="{F5F8A935-12BD-4FC3-9DBA-69C745CB1FBE}"/>
              </a:ext>
            </a:extLst>
          </p:cNvPr>
          <p:cNvSpPr>
            <a:spLocks noGrp="1"/>
          </p:cNvSpPr>
          <p:nvPr>
            <p:ph type="subTitle" idx="1"/>
          </p:nvPr>
        </p:nvSpPr>
        <p:spPr>
          <a:xfrm>
            <a:off x="540279" y="5189400"/>
            <a:ext cx="3778870" cy="544260"/>
          </a:xfrm>
        </p:spPr>
        <p:txBody>
          <a:bodyPr anchor="ctr">
            <a:normAutofit/>
          </a:bodyPr>
          <a:lstStyle/>
          <a:p>
            <a:pPr>
              <a:lnSpc>
                <a:spcPct val="90000"/>
              </a:lnSpc>
            </a:pPr>
            <a:r>
              <a:rPr lang="en-US" sz="3200" dirty="0">
                <a:solidFill>
                  <a:srgbClr val="FEFFFF"/>
                </a:solidFill>
              </a:rPr>
              <a:t>Tissue</a:t>
            </a:r>
          </a:p>
        </p:txBody>
      </p:sp>
    </p:spTree>
    <p:extLst>
      <p:ext uri="{BB962C8B-B14F-4D97-AF65-F5344CB8AC3E}">
        <p14:creationId xmlns:p14="http://schemas.microsoft.com/office/powerpoint/2010/main" val="948399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72B97-9E1D-4D01-ADF9-C1A6A54CD12A}"/>
              </a:ext>
            </a:extLst>
          </p:cNvPr>
          <p:cNvSpPr>
            <a:spLocks noGrp="1"/>
          </p:cNvSpPr>
          <p:nvPr>
            <p:ph type="title"/>
          </p:nvPr>
        </p:nvSpPr>
        <p:spPr/>
        <p:txBody>
          <a:bodyPr/>
          <a:lstStyle/>
          <a:p>
            <a:r>
              <a:rPr lang="en-US" dirty="0"/>
              <a:t>Organ</a:t>
            </a:r>
          </a:p>
        </p:txBody>
      </p:sp>
      <p:sp>
        <p:nvSpPr>
          <p:cNvPr id="3" name="Content Placeholder 2">
            <a:extLst>
              <a:ext uri="{FF2B5EF4-FFF2-40B4-BE49-F238E27FC236}">
                <a16:creationId xmlns:a16="http://schemas.microsoft.com/office/drawing/2014/main" id="{0B582A50-D759-4ABA-8B86-E0F30091120E}"/>
              </a:ext>
            </a:extLst>
          </p:cNvPr>
          <p:cNvSpPr>
            <a:spLocks noGrp="1"/>
          </p:cNvSpPr>
          <p:nvPr>
            <p:ph idx="1"/>
          </p:nvPr>
        </p:nvSpPr>
        <p:spPr/>
        <p:txBody>
          <a:bodyPr>
            <a:normAutofit/>
          </a:bodyPr>
          <a:lstStyle/>
          <a:p>
            <a:r>
              <a:rPr lang="en-US" sz="4200" dirty="0"/>
              <a:t>A collection of tissues that carry out a specialized function of the body</a:t>
            </a:r>
          </a:p>
        </p:txBody>
      </p:sp>
    </p:spTree>
    <p:extLst>
      <p:ext uri="{BB962C8B-B14F-4D97-AF65-F5344CB8AC3E}">
        <p14:creationId xmlns:p14="http://schemas.microsoft.com/office/powerpoint/2010/main" val="1997821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9EC0-0B71-49D8-A974-BECD6AEE2DC3}"/>
              </a:ext>
            </a:extLst>
          </p:cNvPr>
          <p:cNvSpPr>
            <a:spLocks noGrp="1"/>
          </p:cNvSpPr>
          <p:nvPr>
            <p:ph type="title"/>
          </p:nvPr>
        </p:nvSpPr>
        <p:spPr/>
        <p:txBody>
          <a:bodyPr/>
          <a:lstStyle/>
          <a:p>
            <a:r>
              <a:rPr lang="en-US" dirty="0"/>
              <a:t>Organ System</a:t>
            </a:r>
          </a:p>
        </p:txBody>
      </p:sp>
      <p:sp>
        <p:nvSpPr>
          <p:cNvPr id="3" name="Content Placeholder 2">
            <a:extLst>
              <a:ext uri="{FF2B5EF4-FFF2-40B4-BE49-F238E27FC236}">
                <a16:creationId xmlns:a16="http://schemas.microsoft.com/office/drawing/2014/main" id="{F1051999-0EBE-4A6B-897D-9843CAC1F272}"/>
              </a:ext>
            </a:extLst>
          </p:cNvPr>
          <p:cNvSpPr>
            <a:spLocks noGrp="1"/>
          </p:cNvSpPr>
          <p:nvPr>
            <p:ph idx="1"/>
          </p:nvPr>
        </p:nvSpPr>
        <p:spPr/>
        <p:txBody>
          <a:bodyPr>
            <a:normAutofit/>
          </a:bodyPr>
          <a:lstStyle/>
          <a:p>
            <a:r>
              <a:rPr lang="en-US" sz="4200" dirty="0"/>
              <a:t>group of organs that work together to perform a specific function</a:t>
            </a:r>
          </a:p>
        </p:txBody>
      </p:sp>
    </p:spTree>
    <p:extLst>
      <p:ext uri="{BB962C8B-B14F-4D97-AF65-F5344CB8AC3E}">
        <p14:creationId xmlns:p14="http://schemas.microsoft.com/office/powerpoint/2010/main" val="2688214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A70830C-46DB-4663-B2D6-B9AAB2D8A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29AE10D-6D26-4BB1-85E6-3C644CE56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7540751" cy="6858000"/>
          </a:xfrm>
          <a:prstGeom prst="rect">
            <a:avLst/>
          </a:prstGeom>
          <a:solidFill>
            <a:srgbClr val="7B6D5A"/>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7E70CE2-0C3C-4FFA-8D65-86AE9E60D0F3}"/>
              </a:ext>
            </a:extLst>
          </p:cNvPr>
          <p:cNvSpPr>
            <a:spLocks noGrp="1"/>
          </p:cNvSpPr>
          <p:nvPr>
            <p:ph type="ctrTitle"/>
          </p:nvPr>
        </p:nvSpPr>
        <p:spPr>
          <a:xfrm>
            <a:off x="540278" y="967417"/>
            <a:ext cx="6675215" cy="3943250"/>
          </a:xfrm>
        </p:spPr>
        <p:txBody>
          <a:bodyPr>
            <a:normAutofit/>
          </a:bodyPr>
          <a:lstStyle/>
          <a:p>
            <a:r>
              <a:rPr lang="en-US" sz="4800">
                <a:solidFill>
                  <a:srgbClr val="FEFFFF"/>
                </a:solidFill>
              </a:rPr>
              <a:t>Organ system primary function is movement and flexibility</a:t>
            </a:r>
          </a:p>
        </p:txBody>
      </p:sp>
      <p:pic>
        <p:nvPicPr>
          <p:cNvPr id="4" name="Picture 3">
            <a:extLst>
              <a:ext uri="{FF2B5EF4-FFF2-40B4-BE49-F238E27FC236}">
                <a16:creationId xmlns:a16="http://schemas.microsoft.com/office/drawing/2014/main" id="{EF318FC5-D771-4DE7-A909-D5DA6B367033}"/>
              </a:ext>
            </a:extLst>
          </p:cNvPr>
          <p:cNvPicPr>
            <a:picLocks noChangeAspect="1"/>
          </p:cNvPicPr>
          <p:nvPr/>
        </p:nvPicPr>
        <p:blipFill rotWithShape="1">
          <a:blip r:embed="rId2"/>
          <a:srcRect l="3560" r="3548"/>
          <a:stretch/>
        </p:blipFill>
        <p:spPr>
          <a:xfrm>
            <a:off x="7540750" y="10"/>
            <a:ext cx="4651250" cy="6858776"/>
          </a:xfrm>
          <a:prstGeom prst="rect">
            <a:avLst/>
          </a:prstGeom>
        </p:spPr>
      </p:pic>
      <p:sp>
        <p:nvSpPr>
          <p:cNvPr id="38" name="Freeform 23">
            <a:extLst>
              <a:ext uri="{FF2B5EF4-FFF2-40B4-BE49-F238E27FC236}">
                <a16:creationId xmlns:a16="http://schemas.microsoft.com/office/drawing/2014/main" id="{E5727076-22F1-4B9C-8490-6D1C0E1E9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8404003" cy="857047"/>
          </a:xfrm>
          <a:custGeom>
            <a:avLst/>
            <a:gdLst>
              <a:gd name="connsiteX0" fmla="*/ 0 w 8404003"/>
              <a:gd name="connsiteY0" fmla="*/ 0 h 857047"/>
              <a:gd name="connsiteX1" fmla="*/ 797860 w 8404003"/>
              <a:gd name="connsiteY1" fmla="*/ 0 h 857047"/>
              <a:gd name="connsiteX2" fmla="*/ 2482050 w 8404003"/>
              <a:gd name="connsiteY2" fmla="*/ 0 h 857047"/>
              <a:gd name="connsiteX3" fmla="*/ 3003610 w 8404003"/>
              <a:gd name="connsiteY3" fmla="*/ 0 h 857047"/>
              <a:gd name="connsiteX4" fmla="*/ 3219959 w 8404003"/>
              <a:gd name="connsiteY4" fmla="*/ 0 h 857047"/>
              <a:gd name="connsiteX5" fmla="*/ 3311869 w 8404003"/>
              <a:gd name="connsiteY5" fmla="*/ 0 h 857047"/>
              <a:gd name="connsiteX6" fmla="*/ 3326218 w 8404003"/>
              <a:gd name="connsiteY6" fmla="*/ 0 h 857047"/>
              <a:gd name="connsiteX7" fmla="*/ 3426656 w 8404003"/>
              <a:gd name="connsiteY7" fmla="*/ 0 h 857047"/>
              <a:gd name="connsiteX8" fmla="*/ 3516436 w 8404003"/>
              <a:gd name="connsiteY8" fmla="*/ 0 h 857047"/>
              <a:gd name="connsiteX9" fmla="*/ 3601649 w 8404003"/>
              <a:gd name="connsiteY9" fmla="*/ 0 h 857047"/>
              <a:gd name="connsiteX10" fmla="*/ 3699274 w 8404003"/>
              <a:gd name="connsiteY10" fmla="*/ 0 h 857047"/>
              <a:gd name="connsiteX11" fmla="*/ 3718421 w 8404003"/>
              <a:gd name="connsiteY11" fmla="*/ 0 h 857047"/>
              <a:gd name="connsiteX12" fmla="*/ 3910939 w 8404003"/>
              <a:gd name="connsiteY12" fmla="*/ 0 h 857047"/>
              <a:gd name="connsiteX13" fmla="*/ 3927053 w 8404003"/>
              <a:gd name="connsiteY13" fmla="*/ 0 h 857047"/>
              <a:gd name="connsiteX14" fmla="*/ 4198137 w 8404003"/>
              <a:gd name="connsiteY14" fmla="*/ 0 h 857047"/>
              <a:gd name="connsiteX15" fmla="*/ 4230161 w 8404003"/>
              <a:gd name="connsiteY15" fmla="*/ 0 h 857047"/>
              <a:gd name="connsiteX16" fmla="*/ 4245215 w 8404003"/>
              <a:gd name="connsiteY16" fmla="*/ 0 h 857047"/>
              <a:gd name="connsiteX17" fmla="*/ 4350592 w 8404003"/>
              <a:gd name="connsiteY17" fmla="*/ 0 h 857047"/>
              <a:gd name="connsiteX18" fmla="*/ 4357296 w 8404003"/>
              <a:gd name="connsiteY18" fmla="*/ 0 h 857047"/>
              <a:gd name="connsiteX19" fmla="*/ 4404222 w 8404003"/>
              <a:gd name="connsiteY19" fmla="*/ 0 h 857047"/>
              <a:gd name="connsiteX20" fmla="*/ 4531592 w 8404003"/>
              <a:gd name="connsiteY20" fmla="*/ 0 h 857047"/>
              <a:gd name="connsiteX21" fmla="*/ 4598953 w 8404003"/>
              <a:gd name="connsiteY21" fmla="*/ 0 h 857047"/>
              <a:gd name="connsiteX22" fmla="*/ 4779630 w 8404003"/>
              <a:gd name="connsiteY22" fmla="*/ 0 h 857047"/>
              <a:gd name="connsiteX23" fmla="*/ 5132321 w 8404003"/>
              <a:gd name="connsiteY23" fmla="*/ 0 h 857047"/>
              <a:gd name="connsiteX24" fmla="*/ 5141543 w 8404003"/>
              <a:gd name="connsiteY24" fmla="*/ 0 h 857047"/>
              <a:gd name="connsiteX25" fmla="*/ 5188556 w 8404003"/>
              <a:gd name="connsiteY25" fmla="*/ 0 h 857047"/>
              <a:gd name="connsiteX26" fmla="*/ 5206100 w 8404003"/>
              <a:gd name="connsiteY26" fmla="*/ 0 h 857047"/>
              <a:gd name="connsiteX27" fmla="*/ 5722554 w 8404003"/>
              <a:gd name="connsiteY27" fmla="*/ 0 h 857047"/>
              <a:gd name="connsiteX28" fmla="*/ 5732230 w 8404003"/>
              <a:gd name="connsiteY28" fmla="*/ 0 h 857047"/>
              <a:gd name="connsiteX29" fmla="*/ 5798594 w 8404003"/>
              <a:gd name="connsiteY29" fmla="*/ 0 h 857047"/>
              <a:gd name="connsiteX30" fmla="*/ 5799962 w 8404003"/>
              <a:gd name="connsiteY30" fmla="*/ 0 h 857047"/>
              <a:gd name="connsiteX31" fmla="*/ 6338565 w 8404003"/>
              <a:gd name="connsiteY31" fmla="*/ 0 h 857047"/>
              <a:gd name="connsiteX32" fmla="*/ 6649966 w 8404003"/>
              <a:gd name="connsiteY32" fmla="*/ 0 h 857047"/>
              <a:gd name="connsiteX33" fmla="*/ 6730668 w 8404003"/>
              <a:gd name="connsiteY33" fmla="*/ 0 h 857047"/>
              <a:gd name="connsiteX34" fmla="*/ 7178721 w 8404003"/>
              <a:gd name="connsiteY34" fmla="*/ 0 h 857047"/>
              <a:gd name="connsiteX35" fmla="*/ 7277889 w 8404003"/>
              <a:gd name="connsiteY35" fmla="*/ 0 h 857047"/>
              <a:gd name="connsiteX36" fmla="*/ 7782893 w 8404003"/>
              <a:gd name="connsiteY36" fmla="*/ 0 h 857047"/>
              <a:gd name="connsiteX37" fmla="*/ 8006080 w 8404003"/>
              <a:gd name="connsiteY37" fmla="*/ 0 h 857047"/>
              <a:gd name="connsiteX38" fmla="*/ 8030270 w 8404003"/>
              <a:gd name="connsiteY38" fmla="*/ 10516 h 857047"/>
              <a:gd name="connsiteX39" fmla="*/ 8035108 w 8404003"/>
              <a:gd name="connsiteY39" fmla="*/ 15774 h 857047"/>
              <a:gd name="connsiteX40" fmla="*/ 8393118 w 8404003"/>
              <a:gd name="connsiteY40" fmla="*/ 404863 h 857047"/>
              <a:gd name="connsiteX41" fmla="*/ 8393118 w 8404003"/>
              <a:gd name="connsiteY41" fmla="*/ 452185 h 857047"/>
              <a:gd name="connsiteX42" fmla="*/ 8035108 w 8404003"/>
              <a:gd name="connsiteY42" fmla="*/ 841273 h 857047"/>
              <a:gd name="connsiteX43" fmla="*/ 8030270 w 8404003"/>
              <a:gd name="connsiteY43" fmla="*/ 846531 h 857047"/>
              <a:gd name="connsiteX44" fmla="*/ 8006080 w 8404003"/>
              <a:gd name="connsiteY44" fmla="*/ 857047 h 857047"/>
              <a:gd name="connsiteX45" fmla="*/ 7889742 w 8404003"/>
              <a:gd name="connsiteY45" fmla="*/ 857047 h 857047"/>
              <a:gd name="connsiteX46" fmla="*/ 7782893 w 8404003"/>
              <a:gd name="connsiteY46" fmla="*/ 857047 h 857047"/>
              <a:gd name="connsiteX47" fmla="*/ 7776190 w 8404003"/>
              <a:gd name="connsiteY47" fmla="*/ 857047 h 857047"/>
              <a:gd name="connsiteX48" fmla="*/ 7730315 w 8404003"/>
              <a:gd name="connsiteY48" fmla="*/ 857047 h 857047"/>
              <a:gd name="connsiteX49" fmla="*/ 7729264 w 8404003"/>
              <a:gd name="connsiteY49" fmla="*/ 857047 h 857047"/>
              <a:gd name="connsiteX50" fmla="*/ 7601893 w 8404003"/>
              <a:gd name="connsiteY50" fmla="*/ 857047 h 857047"/>
              <a:gd name="connsiteX51" fmla="*/ 7467477 w 8404003"/>
              <a:gd name="connsiteY51" fmla="*/ 857047 h 857047"/>
              <a:gd name="connsiteX52" fmla="*/ 7353856 w 8404003"/>
              <a:gd name="connsiteY52" fmla="*/ 857047 h 857047"/>
              <a:gd name="connsiteX53" fmla="*/ 7075374 w 8404003"/>
              <a:gd name="connsiteY53" fmla="*/ 857047 h 857047"/>
              <a:gd name="connsiteX54" fmla="*/ 6944929 w 8404003"/>
              <a:gd name="connsiteY54" fmla="*/ 857047 h 857047"/>
              <a:gd name="connsiteX55" fmla="*/ 6528153 w 8404003"/>
              <a:gd name="connsiteY55" fmla="*/ 857047 h 857047"/>
              <a:gd name="connsiteX56" fmla="*/ 6334891 w 8404003"/>
              <a:gd name="connsiteY56" fmla="*/ 857047 h 857047"/>
              <a:gd name="connsiteX57" fmla="*/ 5799962 w 8404003"/>
              <a:gd name="connsiteY57" fmla="*/ 857047 h 857047"/>
              <a:gd name="connsiteX58" fmla="*/ 5722554 w 8404003"/>
              <a:gd name="connsiteY58" fmla="*/ 857047 h 857047"/>
              <a:gd name="connsiteX59" fmla="*/ 5648775 w 8404003"/>
              <a:gd name="connsiteY59" fmla="*/ 857047 h 857047"/>
              <a:gd name="connsiteX60" fmla="*/ 5483520 w 8404003"/>
              <a:gd name="connsiteY60" fmla="*/ 857047 h 857047"/>
              <a:gd name="connsiteX61" fmla="*/ 5473550 w 8404003"/>
              <a:gd name="connsiteY61" fmla="*/ 857047 h 857047"/>
              <a:gd name="connsiteX62" fmla="*/ 5132321 w 8404003"/>
              <a:gd name="connsiteY62" fmla="*/ 857047 h 857047"/>
              <a:gd name="connsiteX63" fmla="*/ 5047108 w 8404003"/>
              <a:gd name="connsiteY63" fmla="*/ 857047 h 857047"/>
              <a:gd name="connsiteX64" fmla="*/ 4954764 w 8404003"/>
              <a:gd name="connsiteY64" fmla="*/ 857047 h 857047"/>
              <a:gd name="connsiteX65" fmla="*/ 4930335 w 8404003"/>
              <a:gd name="connsiteY65" fmla="*/ 857047 h 857047"/>
              <a:gd name="connsiteX66" fmla="*/ 4450619 w 8404003"/>
              <a:gd name="connsiteY66" fmla="*/ 857047 h 857047"/>
              <a:gd name="connsiteX67" fmla="*/ 4350592 w 8404003"/>
              <a:gd name="connsiteY67" fmla="*/ 857047 h 857047"/>
              <a:gd name="connsiteX68" fmla="*/ 4335538 w 8404003"/>
              <a:gd name="connsiteY68" fmla="*/ 857047 h 857047"/>
              <a:gd name="connsiteX69" fmla="*/ 4230161 w 8404003"/>
              <a:gd name="connsiteY69" fmla="*/ 857047 h 857047"/>
              <a:gd name="connsiteX70" fmla="*/ 4215812 w 8404003"/>
              <a:gd name="connsiteY70" fmla="*/ 857047 h 857047"/>
              <a:gd name="connsiteX71" fmla="*/ 4115374 w 8404003"/>
              <a:gd name="connsiteY71" fmla="*/ 857047 h 857047"/>
              <a:gd name="connsiteX72" fmla="*/ 4049804 w 8404003"/>
              <a:gd name="connsiteY72" fmla="*/ 857047 h 857047"/>
              <a:gd name="connsiteX73" fmla="*/ 3842757 w 8404003"/>
              <a:gd name="connsiteY73" fmla="*/ 857047 h 857047"/>
              <a:gd name="connsiteX74" fmla="*/ 3614977 w 8404003"/>
              <a:gd name="connsiteY74" fmla="*/ 857047 h 857047"/>
              <a:gd name="connsiteX75" fmla="*/ 3516436 w 8404003"/>
              <a:gd name="connsiteY75" fmla="*/ 857047 h 857047"/>
              <a:gd name="connsiteX76" fmla="*/ 3452333 w 8404003"/>
              <a:gd name="connsiteY76" fmla="*/ 857047 h 857047"/>
              <a:gd name="connsiteX77" fmla="*/ 3311869 w 8404003"/>
              <a:gd name="connsiteY77" fmla="*/ 857047 h 857047"/>
              <a:gd name="connsiteX78" fmla="*/ 3300088 w 8404003"/>
              <a:gd name="connsiteY78" fmla="*/ 857047 h 857047"/>
              <a:gd name="connsiteX79" fmla="*/ 3272588 w 8404003"/>
              <a:gd name="connsiteY79" fmla="*/ 857047 h 857047"/>
              <a:gd name="connsiteX80" fmla="*/ 3179295 w 8404003"/>
              <a:gd name="connsiteY80" fmla="*/ 857047 h 857047"/>
              <a:gd name="connsiteX81" fmla="*/ 3003610 w 8404003"/>
              <a:gd name="connsiteY81" fmla="*/ 857047 h 857047"/>
              <a:gd name="connsiteX82" fmla="*/ 2997618 w 8404003"/>
              <a:gd name="connsiteY82" fmla="*/ 857047 h 857047"/>
              <a:gd name="connsiteX83" fmla="*/ 797860 w 8404003"/>
              <a:gd name="connsiteY83" fmla="*/ 857047 h 857047"/>
              <a:gd name="connsiteX84" fmla="*/ 0 w 8404003"/>
              <a:gd name="connsiteY84" fmla="*/ 857047 h 857047"/>
              <a:gd name="connsiteX85" fmla="*/ 0 w 8404003"/>
              <a:gd name="connsiteY85"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404003" h="857047">
                <a:moveTo>
                  <a:pt x="0" y="0"/>
                </a:moveTo>
                <a:cubicBezTo>
                  <a:pt x="0" y="0"/>
                  <a:pt x="0" y="0"/>
                  <a:pt x="797860" y="0"/>
                </a:cubicBezTo>
                <a:cubicBezTo>
                  <a:pt x="797860" y="0"/>
                  <a:pt x="797860" y="0"/>
                  <a:pt x="2482050" y="0"/>
                </a:cubicBezTo>
                <a:lnTo>
                  <a:pt x="3003610" y="0"/>
                </a:lnTo>
                <a:cubicBezTo>
                  <a:pt x="3003610" y="0"/>
                  <a:pt x="3003610" y="0"/>
                  <a:pt x="3219959" y="0"/>
                </a:cubicBezTo>
                <a:lnTo>
                  <a:pt x="3311869" y="0"/>
                </a:lnTo>
                <a:lnTo>
                  <a:pt x="3326218" y="0"/>
                </a:lnTo>
                <a:lnTo>
                  <a:pt x="3426656" y="0"/>
                </a:lnTo>
                <a:lnTo>
                  <a:pt x="3516436" y="0"/>
                </a:lnTo>
                <a:cubicBezTo>
                  <a:pt x="3516436" y="0"/>
                  <a:pt x="3516436" y="0"/>
                  <a:pt x="3601649" y="0"/>
                </a:cubicBezTo>
                <a:lnTo>
                  <a:pt x="3699274" y="0"/>
                </a:lnTo>
                <a:lnTo>
                  <a:pt x="3718421" y="0"/>
                </a:lnTo>
                <a:cubicBezTo>
                  <a:pt x="3768918" y="0"/>
                  <a:pt x="3832038" y="0"/>
                  <a:pt x="3910939" y="0"/>
                </a:cubicBezTo>
                <a:lnTo>
                  <a:pt x="3927053" y="0"/>
                </a:lnTo>
                <a:lnTo>
                  <a:pt x="4198137" y="0"/>
                </a:lnTo>
                <a:lnTo>
                  <a:pt x="4230161" y="0"/>
                </a:lnTo>
                <a:lnTo>
                  <a:pt x="4245215" y="0"/>
                </a:lnTo>
                <a:lnTo>
                  <a:pt x="4350592" y="0"/>
                </a:lnTo>
                <a:lnTo>
                  <a:pt x="4357296" y="0"/>
                </a:lnTo>
                <a:lnTo>
                  <a:pt x="4404222" y="0"/>
                </a:lnTo>
                <a:lnTo>
                  <a:pt x="4531592" y="0"/>
                </a:lnTo>
                <a:lnTo>
                  <a:pt x="4598953" y="0"/>
                </a:lnTo>
                <a:lnTo>
                  <a:pt x="4779630" y="0"/>
                </a:lnTo>
                <a:lnTo>
                  <a:pt x="5132321" y="0"/>
                </a:lnTo>
                <a:cubicBezTo>
                  <a:pt x="5132321" y="0"/>
                  <a:pt x="5132321" y="0"/>
                  <a:pt x="5141543" y="0"/>
                </a:cubicBezTo>
                <a:lnTo>
                  <a:pt x="5188556" y="0"/>
                </a:lnTo>
                <a:lnTo>
                  <a:pt x="5206100" y="0"/>
                </a:lnTo>
                <a:cubicBezTo>
                  <a:pt x="5279879" y="0"/>
                  <a:pt x="5427438" y="0"/>
                  <a:pt x="5722554" y="0"/>
                </a:cubicBezTo>
                <a:cubicBezTo>
                  <a:pt x="5722554" y="0"/>
                  <a:pt x="5722554" y="0"/>
                  <a:pt x="5732230" y="0"/>
                </a:cubicBezTo>
                <a:lnTo>
                  <a:pt x="5798594" y="0"/>
                </a:lnTo>
                <a:lnTo>
                  <a:pt x="5799962" y="0"/>
                </a:lnTo>
                <a:cubicBezTo>
                  <a:pt x="5799962" y="0"/>
                  <a:pt x="5799962" y="0"/>
                  <a:pt x="6338565" y="0"/>
                </a:cubicBezTo>
                <a:lnTo>
                  <a:pt x="6649966" y="0"/>
                </a:lnTo>
                <a:lnTo>
                  <a:pt x="6730668" y="0"/>
                </a:lnTo>
                <a:lnTo>
                  <a:pt x="7178721" y="0"/>
                </a:lnTo>
                <a:lnTo>
                  <a:pt x="7277889" y="0"/>
                </a:lnTo>
                <a:lnTo>
                  <a:pt x="7782893" y="0"/>
                </a:lnTo>
                <a:lnTo>
                  <a:pt x="8006080" y="0"/>
                </a:lnTo>
                <a:cubicBezTo>
                  <a:pt x="8015756" y="0"/>
                  <a:pt x="8025432" y="5258"/>
                  <a:pt x="8030270" y="10516"/>
                </a:cubicBezTo>
                <a:cubicBezTo>
                  <a:pt x="8030270" y="10516"/>
                  <a:pt x="8035108" y="10516"/>
                  <a:pt x="8035108" y="15774"/>
                </a:cubicBezTo>
                <a:cubicBezTo>
                  <a:pt x="8035108" y="15774"/>
                  <a:pt x="8035108" y="15774"/>
                  <a:pt x="8393118" y="404863"/>
                </a:cubicBezTo>
                <a:cubicBezTo>
                  <a:pt x="8407632" y="415379"/>
                  <a:pt x="8407632" y="436411"/>
                  <a:pt x="8393118" y="452185"/>
                </a:cubicBezTo>
                <a:cubicBezTo>
                  <a:pt x="8393118" y="452185"/>
                  <a:pt x="8393118" y="452185"/>
                  <a:pt x="8035108" y="841273"/>
                </a:cubicBezTo>
                <a:cubicBezTo>
                  <a:pt x="8035108" y="841273"/>
                  <a:pt x="8030270" y="841273"/>
                  <a:pt x="8030270" y="846531"/>
                </a:cubicBezTo>
                <a:cubicBezTo>
                  <a:pt x="8025432" y="851789"/>
                  <a:pt x="8015756" y="857047"/>
                  <a:pt x="8006080" y="857047"/>
                </a:cubicBezTo>
                <a:cubicBezTo>
                  <a:pt x="8006080" y="857047"/>
                  <a:pt x="8006080" y="857047"/>
                  <a:pt x="7889742" y="857047"/>
                </a:cubicBezTo>
                <a:lnTo>
                  <a:pt x="7782893" y="857047"/>
                </a:lnTo>
                <a:lnTo>
                  <a:pt x="7776190" y="857047"/>
                </a:lnTo>
                <a:lnTo>
                  <a:pt x="7730315" y="857047"/>
                </a:lnTo>
                <a:lnTo>
                  <a:pt x="7729264" y="857047"/>
                </a:lnTo>
                <a:lnTo>
                  <a:pt x="7601893" y="857047"/>
                </a:lnTo>
                <a:lnTo>
                  <a:pt x="7467477" y="857047"/>
                </a:lnTo>
                <a:lnTo>
                  <a:pt x="7353856" y="857047"/>
                </a:lnTo>
                <a:lnTo>
                  <a:pt x="7075374" y="857047"/>
                </a:lnTo>
                <a:lnTo>
                  <a:pt x="6944929" y="857047"/>
                </a:lnTo>
                <a:lnTo>
                  <a:pt x="6528153" y="857047"/>
                </a:lnTo>
                <a:lnTo>
                  <a:pt x="6334891" y="857047"/>
                </a:lnTo>
                <a:lnTo>
                  <a:pt x="5799962" y="857047"/>
                </a:lnTo>
                <a:cubicBezTo>
                  <a:pt x="5799962" y="857047"/>
                  <a:pt x="5799962" y="857047"/>
                  <a:pt x="5722554" y="857047"/>
                </a:cubicBezTo>
                <a:cubicBezTo>
                  <a:pt x="5722554" y="857047"/>
                  <a:pt x="5722554" y="857047"/>
                  <a:pt x="5648775" y="857047"/>
                </a:cubicBezTo>
                <a:lnTo>
                  <a:pt x="5483520" y="857047"/>
                </a:lnTo>
                <a:lnTo>
                  <a:pt x="5473550" y="857047"/>
                </a:lnTo>
                <a:cubicBezTo>
                  <a:pt x="5390548" y="857047"/>
                  <a:pt x="5279879" y="857047"/>
                  <a:pt x="5132321" y="857047"/>
                </a:cubicBezTo>
                <a:cubicBezTo>
                  <a:pt x="5132321" y="857047"/>
                  <a:pt x="5132321" y="857047"/>
                  <a:pt x="5047108" y="857047"/>
                </a:cubicBezTo>
                <a:lnTo>
                  <a:pt x="4954764" y="857047"/>
                </a:lnTo>
                <a:lnTo>
                  <a:pt x="4930335" y="857047"/>
                </a:lnTo>
                <a:cubicBezTo>
                  <a:pt x="4829342" y="857047"/>
                  <a:pt x="4677853" y="857047"/>
                  <a:pt x="4450619" y="857047"/>
                </a:cubicBezTo>
                <a:lnTo>
                  <a:pt x="4350592" y="857047"/>
                </a:lnTo>
                <a:lnTo>
                  <a:pt x="4335538" y="857047"/>
                </a:lnTo>
                <a:lnTo>
                  <a:pt x="4230161" y="857047"/>
                </a:lnTo>
                <a:lnTo>
                  <a:pt x="4215812" y="857047"/>
                </a:lnTo>
                <a:lnTo>
                  <a:pt x="4115374" y="857047"/>
                </a:lnTo>
                <a:lnTo>
                  <a:pt x="4049804" y="857047"/>
                </a:lnTo>
                <a:lnTo>
                  <a:pt x="3842757" y="857047"/>
                </a:lnTo>
                <a:lnTo>
                  <a:pt x="3614977" y="857047"/>
                </a:lnTo>
                <a:lnTo>
                  <a:pt x="3516436" y="857047"/>
                </a:lnTo>
                <a:cubicBezTo>
                  <a:pt x="3516436" y="857047"/>
                  <a:pt x="3516436" y="857047"/>
                  <a:pt x="3452333" y="857047"/>
                </a:cubicBezTo>
                <a:lnTo>
                  <a:pt x="3311869" y="857047"/>
                </a:lnTo>
                <a:lnTo>
                  <a:pt x="3300088" y="857047"/>
                </a:lnTo>
                <a:lnTo>
                  <a:pt x="3272588" y="857047"/>
                </a:lnTo>
                <a:lnTo>
                  <a:pt x="3179295" y="857047"/>
                </a:lnTo>
                <a:lnTo>
                  <a:pt x="3003610" y="857047"/>
                </a:lnTo>
                <a:lnTo>
                  <a:pt x="2997618" y="857047"/>
                </a:lnTo>
                <a:cubicBezTo>
                  <a:pt x="2683367" y="857047"/>
                  <a:pt x="2054864" y="857047"/>
                  <a:pt x="797860" y="857047"/>
                </a:cubicBezTo>
                <a:cubicBezTo>
                  <a:pt x="797860" y="857047"/>
                  <a:pt x="797860"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 name="Subtitle 2">
            <a:extLst>
              <a:ext uri="{FF2B5EF4-FFF2-40B4-BE49-F238E27FC236}">
                <a16:creationId xmlns:a16="http://schemas.microsoft.com/office/drawing/2014/main" id="{F5F8A935-12BD-4FC3-9DBA-69C745CB1FBE}"/>
              </a:ext>
            </a:extLst>
          </p:cNvPr>
          <p:cNvSpPr>
            <a:spLocks noGrp="1"/>
          </p:cNvSpPr>
          <p:nvPr>
            <p:ph type="subTitle" idx="1"/>
          </p:nvPr>
        </p:nvSpPr>
        <p:spPr>
          <a:xfrm>
            <a:off x="540278" y="5158920"/>
            <a:ext cx="6692953" cy="544260"/>
          </a:xfrm>
        </p:spPr>
        <p:txBody>
          <a:bodyPr anchor="ctr">
            <a:noAutofit/>
          </a:bodyPr>
          <a:lstStyle/>
          <a:p>
            <a:r>
              <a:rPr lang="en-US" sz="3000" dirty="0">
                <a:solidFill>
                  <a:srgbClr val="FEFFFF"/>
                </a:solidFill>
              </a:rPr>
              <a:t>Muscular System</a:t>
            </a:r>
          </a:p>
        </p:txBody>
      </p:sp>
    </p:spTree>
    <p:extLst>
      <p:ext uri="{BB962C8B-B14F-4D97-AF65-F5344CB8AC3E}">
        <p14:creationId xmlns:p14="http://schemas.microsoft.com/office/powerpoint/2010/main" val="2639969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074B6F29-4A84-4B93-81EE-C479BD8FAC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06C8ED49-B5B6-4FFA-908A-3D67B27EE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047" y="935646"/>
            <a:ext cx="4851190" cy="4968016"/>
          </a:xfrm>
          <a:prstGeom prst="rect">
            <a:avLst/>
          </a:prstGeom>
          <a:solidFill>
            <a:schemeClr val="bg1"/>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ED31B43E-14D8-49D6-8A74-155B6F965E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87364" y="228600"/>
            <a:ext cx="2851523" cy="6638625"/>
            <a:chOff x="2487613" y="285750"/>
            <a:chExt cx="2428875" cy="5654676"/>
          </a:xfrm>
        </p:grpSpPr>
        <p:sp>
          <p:nvSpPr>
            <p:cNvPr id="57" name="Freeform 11">
              <a:extLst>
                <a:ext uri="{FF2B5EF4-FFF2-40B4-BE49-F238E27FC236}">
                  <a16:creationId xmlns:a16="http://schemas.microsoft.com/office/drawing/2014/main" id="{4EE596F5-C49E-442C-96B1-D8E81C134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8" name="Freeform 12">
              <a:extLst>
                <a:ext uri="{FF2B5EF4-FFF2-40B4-BE49-F238E27FC236}">
                  <a16:creationId xmlns:a16="http://schemas.microsoft.com/office/drawing/2014/main" id="{6D2E5024-F563-4BDB-A456-DF93C6AB0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9" name="Freeform 13">
              <a:extLst>
                <a:ext uri="{FF2B5EF4-FFF2-40B4-BE49-F238E27FC236}">
                  <a16:creationId xmlns:a16="http://schemas.microsoft.com/office/drawing/2014/main" id="{7CF83C6C-0CE4-4A91-A960-2C7417D68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0" name="Freeform 14">
              <a:extLst>
                <a:ext uri="{FF2B5EF4-FFF2-40B4-BE49-F238E27FC236}">
                  <a16:creationId xmlns:a16="http://schemas.microsoft.com/office/drawing/2014/main" id="{77D64E65-E73C-4F2A-A7C5-0F89E9507E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1" name="Freeform 15">
              <a:extLst>
                <a:ext uri="{FF2B5EF4-FFF2-40B4-BE49-F238E27FC236}">
                  <a16:creationId xmlns:a16="http://schemas.microsoft.com/office/drawing/2014/main" id="{BE45B67B-A961-4F4F-9C79-DEF19F547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2" name="Freeform 16">
              <a:extLst>
                <a:ext uri="{FF2B5EF4-FFF2-40B4-BE49-F238E27FC236}">
                  <a16:creationId xmlns:a16="http://schemas.microsoft.com/office/drawing/2014/main" id="{33B76422-F50E-461E-B806-7EA7B056E4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3" name="Freeform 17">
              <a:extLst>
                <a:ext uri="{FF2B5EF4-FFF2-40B4-BE49-F238E27FC236}">
                  <a16:creationId xmlns:a16="http://schemas.microsoft.com/office/drawing/2014/main" id="{6139CA2B-F96B-4560-B62E-8627BEAE3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64" name="Freeform 18">
              <a:extLst>
                <a:ext uri="{FF2B5EF4-FFF2-40B4-BE49-F238E27FC236}">
                  <a16:creationId xmlns:a16="http://schemas.microsoft.com/office/drawing/2014/main" id="{962B66FE-B8C4-4595-AD04-78389BA06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5" name="Freeform 19">
              <a:extLst>
                <a:ext uri="{FF2B5EF4-FFF2-40B4-BE49-F238E27FC236}">
                  <a16:creationId xmlns:a16="http://schemas.microsoft.com/office/drawing/2014/main" id="{BAFED7D8-F53E-43E6-80C2-8DB4EE316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6" name="Freeform 20">
              <a:extLst>
                <a:ext uri="{FF2B5EF4-FFF2-40B4-BE49-F238E27FC236}">
                  <a16:creationId xmlns:a16="http://schemas.microsoft.com/office/drawing/2014/main" id="{AE3DA1AA-AC40-4385-9594-47D11FDFEC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7" name="Freeform 21">
              <a:extLst>
                <a:ext uri="{FF2B5EF4-FFF2-40B4-BE49-F238E27FC236}">
                  <a16:creationId xmlns:a16="http://schemas.microsoft.com/office/drawing/2014/main" id="{ADF3EB4E-E45C-4076-99A6-2716F88FB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8" name="Freeform 22">
              <a:extLst>
                <a:ext uri="{FF2B5EF4-FFF2-40B4-BE49-F238E27FC236}">
                  <a16:creationId xmlns:a16="http://schemas.microsoft.com/office/drawing/2014/main" id="{5BA0016D-B39E-4FFC-8C13-0A766D453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0" name="Group 69">
            <a:extLst>
              <a:ext uri="{FF2B5EF4-FFF2-40B4-BE49-F238E27FC236}">
                <a16:creationId xmlns:a16="http://schemas.microsoft.com/office/drawing/2014/main" id="{83D064BE-68E3-4CC5-B57C-BA6A65106A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4579" y="-786"/>
            <a:ext cx="2356675" cy="6854040"/>
            <a:chOff x="6627813" y="194833"/>
            <a:chExt cx="1952625" cy="5678918"/>
          </a:xfrm>
        </p:grpSpPr>
        <p:sp>
          <p:nvSpPr>
            <p:cNvPr id="71" name="Freeform 27">
              <a:extLst>
                <a:ext uri="{FF2B5EF4-FFF2-40B4-BE49-F238E27FC236}">
                  <a16:creationId xmlns:a16="http://schemas.microsoft.com/office/drawing/2014/main" id="{C11D9C32-9A0D-40D2-A51D-6FAE6E52F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2" name="Freeform 28">
              <a:extLst>
                <a:ext uri="{FF2B5EF4-FFF2-40B4-BE49-F238E27FC236}">
                  <a16:creationId xmlns:a16="http://schemas.microsoft.com/office/drawing/2014/main" id="{2A2977EF-829B-4437-A11D-D7067040B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3" name="Freeform 29">
              <a:extLst>
                <a:ext uri="{FF2B5EF4-FFF2-40B4-BE49-F238E27FC236}">
                  <a16:creationId xmlns:a16="http://schemas.microsoft.com/office/drawing/2014/main" id="{5D1B18C4-909B-4B51-AE9E-F593533E9D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4" name="Freeform 30">
              <a:extLst>
                <a:ext uri="{FF2B5EF4-FFF2-40B4-BE49-F238E27FC236}">
                  <a16:creationId xmlns:a16="http://schemas.microsoft.com/office/drawing/2014/main" id="{6A0933FB-8B06-4F6F-8A48-9E4DBF0B3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5" name="Freeform 31">
              <a:extLst>
                <a:ext uri="{FF2B5EF4-FFF2-40B4-BE49-F238E27FC236}">
                  <a16:creationId xmlns:a16="http://schemas.microsoft.com/office/drawing/2014/main" id="{14889E6C-E7DD-498B-A6B1-0B164AC4A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6" name="Freeform 32">
              <a:extLst>
                <a:ext uri="{FF2B5EF4-FFF2-40B4-BE49-F238E27FC236}">
                  <a16:creationId xmlns:a16="http://schemas.microsoft.com/office/drawing/2014/main" id="{E61CA63D-C3FC-4DDE-B4D8-DCF94A9E8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7" name="Freeform 33">
              <a:extLst>
                <a:ext uri="{FF2B5EF4-FFF2-40B4-BE49-F238E27FC236}">
                  <a16:creationId xmlns:a16="http://schemas.microsoft.com/office/drawing/2014/main" id="{4C9F2517-1B43-4C45-9425-C89C3E57EF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8" name="Freeform 34">
              <a:extLst>
                <a:ext uri="{FF2B5EF4-FFF2-40B4-BE49-F238E27FC236}">
                  <a16:creationId xmlns:a16="http://schemas.microsoft.com/office/drawing/2014/main" id="{8BDBE04C-E279-4537-AE1A-CDB84AEEDD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9" name="Freeform 35">
              <a:extLst>
                <a:ext uri="{FF2B5EF4-FFF2-40B4-BE49-F238E27FC236}">
                  <a16:creationId xmlns:a16="http://schemas.microsoft.com/office/drawing/2014/main" id="{C323EB0A-EA25-475F-B460-847C9C077E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0" name="Freeform 36">
              <a:extLst>
                <a:ext uri="{FF2B5EF4-FFF2-40B4-BE49-F238E27FC236}">
                  <a16:creationId xmlns:a16="http://schemas.microsoft.com/office/drawing/2014/main" id="{0015CF64-E765-4912-94E6-9E4994DCBF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1" name="Freeform 37">
              <a:extLst>
                <a:ext uri="{FF2B5EF4-FFF2-40B4-BE49-F238E27FC236}">
                  <a16:creationId xmlns:a16="http://schemas.microsoft.com/office/drawing/2014/main" id="{641E494D-BD00-4870-A56E-3A5B0B9276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2" name="Freeform 38">
              <a:extLst>
                <a:ext uri="{FF2B5EF4-FFF2-40B4-BE49-F238E27FC236}">
                  <a16:creationId xmlns:a16="http://schemas.microsoft.com/office/drawing/2014/main" id="{030A020E-6417-45D0-9E3E-E4776BB2F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F7E70CE2-0C3C-4FFA-8D65-86AE9E60D0F3}"/>
              </a:ext>
            </a:extLst>
          </p:cNvPr>
          <p:cNvSpPr>
            <a:spLocks noGrp="1"/>
          </p:cNvSpPr>
          <p:nvPr>
            <p:ph type="ctrTitle"/>
          </p:nvPr>
        </p:nvSpPr>
        <p:spPr>
          <a:xfrm>
            <a:off x="7851166" y="983401"/>
            <a:ext cx="4107153" cy="4198200"/>
          </a:xfrm>
        </p:spPr>
        <p:txBody>
          <a:bodyPr>
            <a:noAutofit/>
          </a:bodyPr>
          <a:lstStyle/>
          <a:p>
            <a:pPr>
              <a:lnSpc>
                <a:spcPct val="90000"/>
              </a:lnSpc>
            </a:pPr>
            <a:r>
              <a:rPr lang="en-US" sz="3400" dirty="0"/>
              <a:t>collection of glands and groups of cells that produce hormones that regulate growth, development, and homeostasis</a:t>
            </a:r>
          </a:p>
        </p:txBody>
      </p:sp>
      <p:sp>
        <p:nvSpPr>
          <p:cNvPr id="3" name="Subtitle 2">
            <a:extLst>
              <a:ext uri="{FF2B5EF4-FFF2-40B4-BE49-F238E27FC236}">
                <a16:creationId xmlns:a16="http://schemas.microsoft.com/office/drawing/2014/main" id="{F5F8A935-12BD-4FC3-9DBA-69C745CB1FBE}"/>
              </a:ext>
            </a:extLst>
          </p:cNvPr>
          <p:cNvSpPr>
            <a:spLocks noGrp="1"/>
          </p:cNvSpPr>
          <p:nvPr>
            <p:ph type="subTitle" idx="1"/>
          </p:nvPr>
        </p:nvSpPr>
        <p:spPr>
          <a:xfrm>
            <a:off x="7900783" y="5340520"/>
            <a:ext cx="4107153" cy="1126283"/>
          </a:xfrm>
        </p:spPr>
        <p:txBody>
          <a:bodyPr>
            <a:normAutofit/>
          </a:bodyPr>
          <a:lstStyle/>
          <a:p>
            <a:r>
              <a:rPr lang="en-US" sz="3000" dirty="0"/>
              <a:t>Endocrine System</a:t>
            </a:r>
          </a:p>
        </p:txBody>
      </p:sp>
      <p:pic>
        <p:nvPicPr>
          <p:cNvPr id="6" name="Picture 5">
            <a:extLst>
              <a:ext uri="{FF2B5EF4-FFF2-40B4-BE49-F238E27FC236}">
                <a16:creationId xmlns:a16="http://schemas.microsoft.com/office/drawing/2014/main" id="{BAE19C94-0DA8-47F7-B7C3-8090F70BC12B}"/>
              </a:ext>
            </a:extLst>
          </p:cNvPr>
          <p:cNvPicPr>
            <a:picLocks noChangeAspect="1"/>
          </p:cNvPicPr>
          <p:nvPr/>
        </p:nvPicPr>
        <p:blipFill rotWithShape="1">
          <a:blip r:embed="rId2"/>
          <a:srcRect l="26039" r="19426" b="2"/>
          <a:stretch/>
        </p:blipFill>
        <p:spPr>
          <a:xfrm>
            <a:off x="929675" y="1250067"/>
            <a:ext cx="4213521" cy="4326599"/>
          </a:xfrm>
          <a:prstGeom prst="rect">
            <a:avLst/>
          </a:prstGeom>
        </p:spPr>
      </p:pic>
      <p:sp>
        <p:nvSpPr>
          <p:cNvPr id="84" name="Rectangle 83">
            <a:extLst>
              <a:ext uri="{FF2B5EF4-FFF2-40B4-BE49-F238E27FC236}">
                <a16:creationId xmlns:a16="http://schemas.microsoft.com/office/drawing/2014/main" id="{9A2B6FDB-5181-44FE-981E-401DD6DED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355"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6" name="Freeform 33">
            <a:extLst>
              <a:ext uri="{FF2B5EF4-FFF2-40B4-BE49-F238E27FC236}">
                <a16:creationId xmlns:a16="http://schemas.microsoft.com/office/drawing/2014/main" id="{C3389666-1B7F-496F-A541-289F8A73CE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87355"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461835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B8B04C4B-AC68-4DAC-B6E9-4BA106EEA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83B8F510-7BD8-444A-82C8-5DA7E5E2A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7E70CE2-0C3C-4FFA-8D65-86AE9E60D0F3}"/>
              </a:ext>
            </a:extLst>
          </p:cNvPr>
          <p:cNvSpPr>
            <a:spLocks noGrp="1"/>
          </p:cNvSpPr>
          <p:nvPr>
            <p:ph type="ctrTitle"/>
          </p:nvPr>
        </p:nvSpPr>
        <p:spPr>
          <a:xfrm>
            <a:off x="540279" y="967417"/>
            <a:ext cx="5280460" cy="3943250"/>
          </a:xfrm>
        </p:spPr>
        <p:txBody>
          <a:bodyPr>
            <a:normAutofit fontScale="90000"/>
          </a:bodyPr>
          <a:lstStyle/>
          <a:p>
            <a:r>
              <a:rPr lang="en-US" sz="4000" dirty="0">
                <a:solidFill>
                  <a:srgbClr val="FEFFFF"/>
                </a:solidFill>
              </a:rPr>
              <a:t>Collection of organs that take in oxygen and release carbon dioxide; includes lungs, throat, and passage ways leading to lungs</a:t>
            </a:r>
          </a:p>
        </p:txBody>
      </p:sp>
      <p:pic>
        <p:nvPicPr>
          <p:cNvPr id="5" name="Picture 4">
            <a:extLst>
              <a:ext uri="{FF2B5EF4-FFF2-40B4-BE49-F238E27FC236}">
                <a16:creationId xmlns:a16="http://schemas.microsoft.com/office/drawing/2014/main" id="{EB53E123-5596-44FA-A81C-B2A1CD8184DA}"/>
              </a:ext>
            </a:extLst>
          </p:cNvPr>
          <p:cNvPicPr>
            <a:picLocks noChangeAspect="1"/>
          </p:cNvPicPr>
          <p:nvPr/>
        </p:nvPicPr>
        <p:blipFill rotWithShape="1">
          <a:blip r:embed="rId2"/>
          <a:srcRect t="2584" r="1" b="10292"/>
          <a:stretch/>
        </p:blipFill>
        <p:spPr>
          <a:xfrm>
            <a:off x="6111242" y="10"/>
            <a:ext cx="6080758" cy="6857990"/>
          </a:xfrm>
          <a:prstGeom prst="rect">
            <a:avLst/>
          </a:prstGeom>
        </p:spPr>
      </p:pic>
      <p:sp>
        <p:nvSpPr>
          <p:cNvPr id="47" name="Freeform 27">
            <a:extLst>
              <a:ext uri="{FF2B5EF4-FFF2-40B4-BE49-F238E27FC236}">
                <a16:creationId xmlns:a16="http://schemas.microsoft.com/office/drawing/2014/main" id="{760B9607-D73D-493B-848E-23B932717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 name="Subtitle 2">
            <a:extLst>
              <a:ext uri="{FF2B5EF4-FFF2-40B4-BE49-F238E27FC236}">
                <a16:creationId xmlns:a16="http://schemas.microsoft.com/office/drawing/2014/main" id="{F5F8A935-12BD-4FC3-9DBA-69C745CB1FBE}"/>
              </a:ext>
            </a:extLst>
          </p:cNvPr>
          <p:cNvSpPr>
            <a:spLocks noGrp="1"/>
          </p:cNvSpPr>
          <p:nvPr>
            <p:ph type="subTitle" idx="1"/>
          </p:nvPr>
        </p:nvSpPr>
        <p:spPr>
          <a:xfrm>
            <a:off x="540279" y="5189400"/>
            <a:ext cx="5280460" cy="544260"/>
          </a:xfrm>
        </p:spPr>
        <p:txBody>
          <a:bodyPr anchor="ctr">
            <a:noAutofit/>
          </a:bodyPr>
          <a:lstStyle/>
          <a:p>
            <a:r>
              <a:rPr lang="en-US" sz="3000" dirty="0">
                <a:solidFill>
                  <a:srgbClr val="FEFFFF"/>
                </a:solidFill>
              </a:rPr>
              <a:t>Respiratory System</a:t>
            </a:r>
          </a:p>
        </p:txBody>
      </p:sp>
    </p:spTree>
    <p:extLst>
      <p:ext uri="{BB962C8B-B14F-4D97-AF65-F5344CB8AC3E}">
        <p14:creationId xmlns:p14="http://schemas.microsoft.com/office/powerpoint/2010/main" val="2335861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B8B04C4B-AC68-4DAC-B6E9-4BA106EEA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83B8F510-7BD8-444A-82C8-5DA7E5E2A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rgbClr val="A07367"/>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7E70CE2-0C3C-4FFA-8D65-86AE9E60D0F3}"/>
              </a:ext>
            </a:extLst>
          </p:cNvPr>
          <p:cNvSpPr>
            <a:spLocks noGrp="1"/>
          </p:cNvSpPr>
          <p:nvPr>
            <p:ph type="ctrTitle"/>
          </p:nvPr>
        </p:nvSpPr>
        <p:spPr>
          <a:xfrm>
            <a:off x="540279" y="967417"/>
            <a:ext cx="5280460" cy="3943250"/>
          </a:xfrm>
        </p:spPr>
        <p:txBody>
          <a:bodyPr>
            <a:normAutofit/>
          </a:bodyPr>
          <a:lstStyle/>
          <a:p>
            <a:r>
              <a:rPr lang="en-US" sz="4000" dirty="0">
                <a:solidFill>
                  <a:srgbClr val="FEFFFF"/>
                </a:solidFill>
              </a:rPr>
              <a:t>network of organs and tissues that collect fluid that leaks from blood and returns into blood vessels</a:t>
            </a:r>
          </a:p>
        </p:txBody>
      </p:sp>
      <p:sp>
        <p:nvSpPr>
          <p:cNvPr id="56" name="Freeform 27">
            <a:extLst>
              <a:ext uri="{FF2B5EF4-FFF2-40B4-BE49-F238E27FC236}">
                <a16:creationId xmlns:a16="http://schemas.microsoft.com/office/drawing/2014/main" id="{760B9607-D73D-493B-848E-23B932717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1E83AB9D-A254-4513-9CDF-F0099B98F1F5}"/>
              </a:ext>
            </a:extLst>
          </p:cNvPr>
          <p:cNvPicPr>
            <a:picLocks noChangeAspect="1"/>
          </p:cNvPicPr>
          <p:nvPr/>
        </p:nvPicPr>
        <p:blipFill>
          <a:blip r:embed="rId2"/>
          <a:stretch>
            <a:fillRect/>
          </a:stretch>
        </p:blipFill>
        <p:spPr>
          <a:xfrm>
            <a:off x="6969760" y="445398"/>
            <a:ext cx="4765215" cy="6245294"/>
          </a:xfrm>
          <a:prstGeom prst="rect">
            <a:avLst/>
          </a:prstGeom>
        </p:spPr>
      </p:pic>
      <p:sp>
        <p:nvSpPr>
          <p:cNvPr id="3" name="Subtitle 2">
            <a:extLst>
              <a:ext uri="{FF2B5EF4-FFF2-40B4-BE49-F238E27FC236}">
                <a16:creationId xmlns:a16="http://schemas.microsoft.com/office/drawing/2014/main" id="{F5F8A935-12BD-4FC3-9DBA-69C745CB1FBE}"/>
              </a:ext>
            </a:extLst>
          </p:cNvPr>
          <p:cNvSpPr>
            <a:spLocks noGrp="1"/>
          </p:cNvSpPr>
          <p:nvPr>
            <p:ph type="subTitle" idx="1"/>
          </p:nvPr>
        </p:nvSpPr>
        <p:spPr>
          <a:xfrm>
            <a:off x="695483" y="5189400"/>
            <a:ext cx="5280460" cy="544260"/>
          </a:xfrm>
        </p:spPr>
        <p:txBody>
          <a:bodyPr anchor="ctr">
            <a:noAutofit/>
          </a:bodyPr>
          <a:lstStyle/>
          <a:p>
            <a:r>
              <a:rPr lang="en-US" sz="3000" dirty="0">
                <a:solidFill>
                  <a:srgbClr val="FEFFFF"/>
                </a:solidFill>
              </a:rPr>
              <a:t>Lymphatic System</a:t>
            </a:r>
          </a:p>
        </p:txBody>
      </p:sp>
    </p:spTree>
    <p:extLst>
      <p:ext uri="{BB962C8B-B14F-4D97-AF65-F5344CB8AC3E}">
        <p14:creationId xmlns:p14="http://schemas.microsoft.com/office/powerpoint/2010/main" val="406174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7"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6">
            <a:extLst>
              <a:ext uri="{FF2B5EF4-FFF2-40B4-BE49-F238E27FC236}">
                <a16:creationId xmlns:a16="http://schemas.microsoft.com/office/drawing/2014/main" id="{BA1AABB7-0FD0-4445-8B8B-7A0C680C5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4" name="Rectangle 43">
            <a:extLst>
              <a:ext uri="{FF2B5EF4-FFF2-40B4-BE49-F238E27FC236}">
                <a16:creationId xmlns:a16="http://schemas.microsoft.com/office/drawing/2014/main" id="{B8B04C4B-AC68-4DAC-B6E9-4BA106EEA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3B8F510-7BD8-444A-82C8-5DA7E5E2A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rgbClr val="304A63"/>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2F8F4E2A-F1B2-4222-A12E-9EBB02DF4638}"/>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sz="4000" kern="1200" dirty="0">
                <a:solidFill>
                  <a:srgbClr val="FEFFFF"/>
                </a:solidFill>
                <a:latin typeface="+mj-lt"/>
                <a:ea typeface="+mj-ea"/>
                <a:cs typeface="+mj-cs"/>
              </a:rPr>
              <a:t>Integumentary System</a:t>
            </a:r>
          </a:p>
        </p:txBody>
      </p:sp>
      <p:pic>
        <p:nvPicPr>
          <p:cNvPr id="7" name="Content Placeholder 6">
            <a:extLst>
              <a:ext uri="{FF2B5EF4-FFF2-40B4-BE49-F238E27FC236}">
                <a16:creationId xmlns:a16="http://schemas.microsoft.com/office/drawing/2014/main" id="{72FDBB4A-C1C0-40B6-9459-126F3016996E}"/>
              </a:ext>
            </a:extLst>
          </p:cNvPr>
          <p:cNvPicPr>
            <a:picLocks noGrp="1" noChangeAspect="1"/>
          </p:cNvPicPr>
          <p:nvPr>
            <p:ph idx="1"/>
          </p:nvPr>
        </p:nvPicPr>
        <p:blipFill rotWithShape="1">
          <a:blip r:embed="rId2"/>
          <a:srcRect l="8525"/>
          <a:stretch/>
        </p:blipFill>
        <p:spPr>
          <a:xfrm>
            <a:off x="6111242" y="10"/>
            <a:ext cx="6080758" cy="6857990"/>
          </a:xfrm>
          <a:prstGeom prst="rect">
            <a:avLst/>
          </a:prstGeom>
        </p:spPr>
      </p:pic>
      <p:sp>
        <p:nvSpPr>
          <p:cNvPr id="48" name="Freeform 27">
            <a:extLst>
              <a:ext uri="{FF2B5EF4-FFF2-40B4-BE49-F238E27FC236}">
                <a16:creationId xmlns:a16="http://schemas.microsoft.com/office/drawing/2014/main" id="{760B9607-D73D-493B-848E-23B932717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Text Placeholder 5">
            <a:extLst>
              <a:ext uri="{FF2B5EF4-FFF2-40B4-BE49-F238E27FC236}">
                <a16:creationId xmlns:a16="http://schemas.microsoft.com/office/drawing/2014/main" id="{F895A7BA-19E3-4368-B809-ED44D90E48FA}"/>
              </a:ext>
            </a:extLst>
          </p:cNvPr>
          <p:cNvSpPr>
            <a:spLocks noGrp="1"/>
          </p:cNvSpPr>
          <p:nvPr>
            <p:ph type="body" sz="half" idx="2"/>
          </p:nvPr>
        </p:nvSpPr>
        <p:spPr>
          <a:xfrm>
            <a:off x="451966" y="5161000"/>
            <a:ext cx="6429240" cy="544260"/>
          </a:xfrm>
        </p:spPr>
        <p:txBody>
          <a:bodyPr vert="horz" lIns="91440" tIns="45720" rIns="91440" bIns="45720" rtlCol="0" anchor="ctr">
            <a:noAutofit/>
          </a:bodyPr>
          <a:lstStyle/>
          <a:p>
            <a:r>
              <a:rPr lang="en-US" sz="3000" kern="1200" dirty="0">
                <a:solidFill>
                  <a:srgbClr val="FEFFFF"/>
                </a:solidFill>
                <a:latin typeface="+mn-lt"/>
                <a:ea typeface="+mn-ea"/>
                <a:cs typeface="+mn-cs"/>
              </a:rPr>
              <a:t>the protective covering of the body</a:t>
            </a:r>
          </a:p>
        </p:txBody>
      </p:sp>
    </p:spTree>
    <p:extLst>
      <p:ext uri="{BB962C8B-B14F-4D97-AF65-F5344CB8AC3E}">
        <p14:creationId xmlns:p14="http://schemas.microsoft.com/office/powerpoint/2010/main" val="1957401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CDB0-E99C-4BB3-BF0E-C2E47EBC76B0}"/>
              </a:ext>
            </a:extLst>
          </p:cNvPr>
          <p:cNvSpPr>
            <a:spLocks noGrp="1"/>
          </p:cNvSpPr>
          <p:nvPr>
            <p:ph type="title"/>
          </p:nvPr>
        </p:nvSpPr>
        <p:spPr/>
        <p:txBody>
          <a:bodyPr/>
          <a:lstStyle/>
          <a:p>
            <a:r>
              <a:rPr lang="en-US" dirty="0"/>
              <a:t>Let’s Review</a:t>
            </a:r>
          </a:p>
        </p:txBody>
      </p:sp>
      <p:sp>
        <p:nvSpPr>
          <p:cNvPr id="3" name="Content Placeholder 2">
            <a:extLst>
              <a:ext uri="{FF2B5EF4-FFF2-40B4-BE49-F238E27FC236}">
                <a16:creationId xmlns:a16="http://schemas.microsoft.com/office/drawing/2014/main" id="{C108734B-9B48-4C37-8792-2C89DAEC3482}"/>
              </a:ext>
            </a:extLst>
          </p:cNvPr>
          <p:cNvSpPr>
            <a:spLocks noGrp="1"/>
          </p:cNvSpPr>
          <p:nvPr>
            <p:ph idx="1"/>
          </p:nvPr>
        </p:nvSpPr>
        <p:spPr>
          <a:xfrm>
            <a:off x="2326640" y="1645920"/>
            <a:ext cx="9177972" cy="4265302"/>
          </a:xfrm>
        </p:spPr>
        <p:txBody>
          <a:bodyPr/>
          <a:lstStyle/>
          <a:p>
            <a:r>
              <a:rPr lang="en-US" dirty="0"/>
              <a:t>You are groups of 4,</a:t>
            </a:r>
          </a:p>
          <a:p>
            <a:r>
              <a:rPr lang="en-US" dirty="0"/>
              <a:t>Go to each stations scenario,</a:t>
            </a:r>
          </a:p>
          <a:p>
            <a:pPr lvl="1"/>
            <a:r>
              <a:rPr lang="en-US" dirty="0"/>
              <a:t>Identify the systems</a:t>
            </a:r>
          </a:p>
          <a:p>
            <a:pPr lvl="1"/>
            <a:r>
              <a:rPr lang="en-US" dirty="0"/>
              <a:t>Explain the Interaction</a:t>
            </a:r>
          </a:p>
          <a:p>
            <a:pPr lvl="1"/>
            <a:r>
              <a:rPr lang="en-US" dirty="0"/>
              <a:t>Must include at least 8  systems in each </a:t>
            </a:r>
            <a:r>
              <a:rPr lang="en-US" dirty="0" err="1"/>
              <a:t>explaination</a:t>
            </a:r>
            <a:endParaRPr lang="en-US" dirty="0"/>
          </a:p>
          <a:p>
            <a:r>
              <a:rPr lang="en-US" dirty="0"/>
              <a:t>Be prepared to share your information with the class</a:t>
            </a:r>
          </a:p>
          <a:p>
            <a:r>
              <a:rPr lang="en-US" dirty="0"/>
              <a:t>You won’t know which one is your Station so make sure you are thorough</a:t>
            </a:r>
          </a:p>
        </p:txBody>
      </p:sp>
    </p:spTree>
    <p:extLst>
      <p:ext uri="{BB962C8B-B14F-4D97-AF65-F5344CB8AC3E}">
        <p14:creationId xmlns:p14="http://schemas.microsoft.com/office/powerpoint/2010/main" val="3539636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5"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6">
            <a:extLst>
              <a:ext uri="{FF2B5EF4-FFF2-40B4-BE49-F238E27FC236}">
                <a16:creationId xmlns:a16="http://schemas.microsoft.com/office/drawing/2014/main" id="{76CB6AE4-A444-41E5-A744-47F048A15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2" name="Rectangle 41">
            <a:extLst>
              <a:ext uri="{FF2B5EF4-FFF2-40B4-BE49-F238E27FC236}">
                <a16:creationId xmlns:a16="http://schemas.microsoft.com/office/drawing/2014/main" id="{A922CC7D-9AB0-495B-8AEC-81B7CDEE1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01EF6D3-851E-4B24-A9CD-D38CA18A5B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5" name="Freeform 11">
              <a:extLst>
                <a:ext uri="{FF2B5EF4-FFF2-40B4-BE49-F238E27FC236}">
                  <a16:creationId xmlns:a16="http://schemas.microsoft.com/office/drawing/2014/main" id="{34C02ECD-F75C-45DF-A249-716AE4455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6" name="Freeform 12">
              <a:extLst>
                <a:ext uri="{FF2B5EF4-FFF2-40B4-BE49-F238E27FC236}">
                  <a16:creationId xmlns:a16="http://schemas.microsoft.com/office/drawing/2014/main" id="{11648B16-4A94-4F3F-B47F-F0C334287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7" name="Freeform 13">
              <a:extLst>
                <a:ext uri="{FF2B5EF4-FFF2-40B4-BE49-F238E27FC236}">
                  <a16:creationId xmlns:a16="http://schemas.microsoft.com/office/drawing/2014/main" id="{37B30A17-8AF2-443F-A549-420892746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8" name="Freeform 14">
              <a:extLst>
                <a:ext uri="{FF2B5EF4-FFF2-40B4-BE49-F238E27FC236}">
                  <a16:creationId xmlns:a16="http://schemas.microsoft.com/office/drawing/2014/main" id="{899AF856-9FE0-41D3-AE38-0028650E5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9" name="Freeform 15">
              <a:extLst>
                <a:ext uri="{FF2B5EF4-FFF2-40B4-BE49-F238E27FC236}">
                  <a16:creationId xmlns:a16="http://schemas.microsoft.com/office/drawing/2014/main" id="{0AA03574-BAE0-48F0-AFFD-7FE53A80A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0" name="Freeform 16">
              <a:extLst>
                <a:ext uri="{FF2B5EF4-FFF2-40B4-BE49-F238E27FC236}">
                  <a16:creationId xmlns:a16="http://schemas.microsoft.com/office/drawing/2014/main" id="{E5C11F0E-3CE3-4AA3-8903-97F7B6E77E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1" name="Freeform 17">
              <a:extLst>
                <a:ext uri="{FF2B5EF4-FFF2-40B4-BE49-F238E27FC236}">
                  <a16:creationId xmlns:a16="http://schemas.microsoft.com/office/drawing/2014/main" id="{0084F2D6-47B1-4245-9971-C28AB2991F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2" name="Freeform 18">
              <a:extLst>
                <a:ext uri="{FF2B5EF4-FFF2-40B4-BE49-F238E27FC236}">
                  <a16:creationId xmlns:a16="http://schemas.microsoft.com/office/drawing/2014/main" id="{5ED0731E-418A-460F-A64A-D885C733A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3" name="Freeform 19">
              <a:extLst>
                <a:ext uri="{FF2B5EF4-FFF2-40B4-BE49-F238E27FC236}">
                  <a16:creationId xmlns:a16="http://schemas.microsoft.com/office/drawing/2014/main" id="{CA7B555A-665D-4AF0-BE1D-FD9FD5518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4" name="Freeform 20">
              <a:extLst>
                <a:ext uri="{FF2B5EF4-FFF2-40B4-BE49-F238E27FC236}">
                  <a16:creationId xmlns:a16="http://schemas.microsoft.com/office/drawing/2014/main" id="{76639BB9-DC72-4905-B646-14612CA4C4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5" name="Freeform 21">
              <a:extLst>
                <a:ext uri="{FF2B5EF4-FFF2-40B4-BE49-F238E27FC236}">
                  <a16:creationId xmlns:a16="http://schemas.microsoft.com/office/drawing/2014/main" id="{33F5F41C-CB34-4D75-A726-A6A1468CC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6" name="Freeform 22">
              <a:extLst>
                <a:ext uri="{FF2B5EF4-FFF2-40B4-BE49-F238E27FC236}">
                  <a16:creationId xmlns:a16="http://schemas.microsoft.com/office/drawing/2014/main" id="{4ECB3308-01BD-41F1-96DE-633B57C7EB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2" name="Title 1">
            <a:extLst>
              <a:ext uri="{FF2B5EF4-FFF2-40B4-BE49-F238E27FC236}">
                <a16:creationId xmlns:a16="http://schemas.microsoft.com/office/drawing/2014/main" id="{1B619F82-6416-4005-96BD-606F992FA7CC}"/>
              </a:ext>
            </a:extLst>
          </p:cNvPr>
          <p:cNvSpPr>
            <a:spLocks noGrp="1"/>
          </p:cNvSpPr>
          <p:nvPr>
            <p:ph type="title"/>
          </p:nvPr>
        </p:nvSpPr>
        <p:spPr>
          <a:xfrm>
            <a:off x="2589213" y="4529541"/>
            <a:ext cx="8915399" cy="702860"/>
          </a:xfrm>
        </p:spPr>
        <p:txBody>
          <a:bodyPr vert="horz" lIns="91440" tIns="45720" rIns="91440" bIns="45720" rtlCol="0" anchor="b">
            <a:normAutofit fontScale="90000"/>
          </a:bodyPr>
          <a:lstStyle/>
          <a:p>
            <a:r>
              <a:rPr lang="en-US" sz="5400" kern="1200" dirty="0">
                <a:solidFill>
                  <a:schemeClr val="accent2">
                    <a:lumMod val="75000"/>
                  </a:schemeClr>
                </a:solidFill>
                <a:latin typeface="+mj-lt"/>
                <a:ea typeface="+mj-ea"/>
                <a:cs typeface="+mj-cs"/>
              </a:rPr>
              <a:t>Excretory System</a:t>
            </a:r>
          </a:p>
        </p:txBody>
      </p:sp>
      <p:sp>
        <p:nvSpPr>
          <p:cNvPr id="4" name="Text Placeholder 3">
            <a:extLst>
              <a:ext uri="{FF2B5EF4-FFF2-40B4-BE49-F238E27FC236}">
                <a16:creationId xmlns:a16="http://schemas.microsoft.com/office/drawing/2014/main" id="{F1B773B6-D63F-481A-B8B9-37F19C901488}"/>
              </a:ext>
            </a:extLst>
          </p:cNvPr>
          <p:cNvSpPr>
            <a:spLocks noGrp="1"/>
          </p:cNvSpPr>
          <p:nvPr>
            <p:ph type="body" sz="half" idx="2"/>
          </p:nvPr>
        </p:nvSpPr>
        <p:spPr>
          <a:xfrm>
            <a:off x="2561271" y="5088047"/>
            <a:ext cx="8915399" cy="1415749"/>
          </a:xfrm>
        </p:spPr>
        <p:txBody>
          <a:bodyPr vert="horz" lIns="91440" tIns="45720" rIns="91440" bIns="45720" rtlCol="0" anchor="t">
            <a:noAutofit/>
          </a:bodyPr>
          <a:lstStyle/>
          <a:p>
            <a:r>
              <a:rPr lang="en-US" sz="4000" kern="1200" dirty="0">
                <a:solidFill>
                  <a:schemeClr val="tx1">
                    <a:lumMod val="65000"/>
                    <a:lumOff val="35000"/>
                  </a:schemeClr>
                </a:solidFill>
                <a:latin typeface="+mn-lt"/>
                <a:ea typeface="+mn-ea"/>
                <a:cs typeface="+mn-cs"/>
              </a:rPr>
              <a:t>System that is responsible  for getting rid of the body's waste</a:t>
            </a:r>
          </a:p>
        </p:txBody>
      </p:sp>
      <p:grpSp>
        <p:nvGrpSpPr>
          <p:cNvPr id="58" name="Group 57">
            <a:extLst>
              <a:ext uri="{FF2B5EF4-FFF2-40B4-BE49-F238E27FC236}">
                <a16:creationId xmlns:a16="http://schemas.microsoft.com/office/drawing/2014/main" id="{84A5389E-FAF0-49F8-B7DE-5DB1D39A43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59" name="Freeform 27">
              <a:extLst>
                <a:ext uri="{FF2B5EF4-FFF2-40B4-BE49-F238E27FC236}">
                  <a16:creationId xmlns:a16="http://schemas.microsoft.com/office/drawing/2014/main" id="{38290ECD-2C1E-41E9-B72C-8A74E6A4D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0" name="Freeform 28">
              <a:extLst>
                <a:ext uri="{FF2B5EF4-FFF2-40B4-BE49-F238E27FC236}">
                  <a16:creationId xmlns:a16="http://schemas.microsoft.com/office/drawing/2014/main" id="{D4262E79-CD33-402B-8B11-B973D22F2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1" name="Freeform 29">
              <a:extLst>
                <a:ext uri="{FF2B5EF4-FFF2-40B4-BE49-F238E27FC236}">
                  <a16:creationId xmlns:a16="http://schemas.microsoft.com/office/drawing/2014/main" id="{D4E66077-E4B7-4D37-AAC4-0F2BDF92F3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2" name="Freeform 30">
              <a:extLst>
                <a:ext uri="{FF2B5EF4-FFF2-40B4-BE49-F238E27FC236}">
                  <a16:creationId xmlns:a16="http://schemas.microsoft.com/office/drawing/2014/main" id="{C1CA20B0-9D1B-4696-8843-E29F303F5F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3" name="Freeform 31">
              <a:extLst>
                <a:ext uri="{FF2B5EF4-FFF2-40B4-BE49-F238E27FC236}">
                  <a16:creationId xmlns:a16="http://schemas.microsoft.com/office/drawing/2014/main" id="{8D6F844C-835B-426A-B64E-08FFD6F25F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4" name="Freeform 32">
              <a:extLst>
                <a:ext uri="{FF2B5EF4-FFF2-40B4-BE49-F238E27FC236}">
                  <a16:creationId xmlns:a16="http://schemas.microsoft.com/office/drawing/2014/main" id="{0FA43E74-9BE8-4976-92B5-EAE1CE13D6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5" name="Freeform 33">
              <a:extLst>
                <a:ext uri="{FF2B5EF4-FFF2-40B4-BE49-F238E27FC236}">
                  <a16:creationId xmlns:a16="http://schemas.microsoft.com/office/drawing/2014/main" id="{9ACB84C5-04AD-4802-B5BD-57BDC91F7A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6" name="Freeform 34">
              <a:extLst>
                <a:ext uri="{FF2B5EF4-FFF2-40B4-BE49-F238E27FC236}">
                  <a16:creationId xmlns:a16="http://schemas.microsoft.com/office/drawing/2014/main" id="{800BB42D-795C-4D34-B0C0-48C6DCAA5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7" name="Freeform 35">
              <a:extLst>
                <a:ext uri="{FF2B5EF4-FFF2-40B4-BE49-F238E27FC236}">
                  <a16:creationId xmlns:a16="http://schemas.microsoft.com/office/drawing/2014/main" id="{F053FFBE-8DFA-4F0C-8654-84B82FF44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8" name="Freeform 36">
              <a:extLst>
                <a:ext uri="{FF2B5EF4-FFF2-40B4-BE49-F238E27FC236}">
                  <a16:creationId xmlns:a16="http://schemas.microsoft.com/office/drawing/2014/main" id="{CF5AB1EE-3C75-41FC-BAC6-83222999D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9" name="Freeform 37">
              <a:extLst>
                <a:ext uri="{FF2B5EF4-FFF2-40B4-BE49-F238E27FC236}">
                  <a16:creationId xmlns:a16="http://schemas.microsoft.com/office/drawing/2014/main" id="{5EB7AD58-332B-4EA3-9386-08FD955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0" name="Freeform 38">
              <a:extLst>
                <a:ext uri="{FF2B5EF4-FFF2-40B4-BE49-F238E27FC236}">
                  <a16:creationId xmlns:a16="http://schemas.microsoft.com/office/drawing/2014/main" id="{60F8A3C2-0BFB-44EE-9532-B1FE64632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2" name="Rectangle 71">
            <a:extLst>
              <a:ext uri="{FF2B5EF4-FFF2-40B4-BE49-F238E27FC236}">
                <a16:creationId xmlns:a16="http://schemas.microsoft.com/office/drawing/2014/main" id="{AA4E6AA2-BEA6-4D9C-940A-56C57341D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a:extLst>
              <a:ext uri="{FF2B5EF4-FFF2-40B4-BE49-F238E27FC236}">
                <a16:creationId xmlns:a16="http://schemas.microsoft.com/office/drawing/2014/main" id="{D3490551-5989-4CEC-A6A8-A0110833D2D5}"/>
              </a:ext>
            </a:extLst>
          </p:cNvPr>
          <p:cNvPicPr>
            <a:picLocks noGrp="1" noChangeAspect="1"/>
          </p:cNvPicPr>
          <p:nvPr>
            <p:ph idx="1"/>
          </p:nvPr>
        </p:nvPicPr>
        <p:blipFill>
          <a:blip r:embed="rId2"/>
          <a:stretch>
            <a:fillRect/>
          </a:stretch>
        </p:blipFill>
        <p:spPr>
          <a:xfrm>
            <a:off x="2589212" y="640080"/>
            <a:ext cx="7747059" cy="3602736"/>
          </a:xfrm>
          <a:prstGeom prst="rect">
            <a:avLst/>
          </a:prstGeom>
        </p:spPr>
      </p:pic>
      <p:sp>
        <p:nvSpPr>
          <p:cNvPr id="74" name="Freeform 33">
            <a:extLst>
              <a:ext uri="{FF2B5EF4-FFF2-40B4-BE49-F238E27FC236}">
                <a16:creationId xmlns:a16="http://schemas.microsoft.com/office/drawing/2014/main" id="{ED642ED3-CFED-4142-8502-CCC199447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753578"/>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4293766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3" name="Group 9">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5" name="Group 23">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5"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7" name="Rectangle 37">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8" name="Freeform 11">
            <a:extLst>
              <a:ext uri="{FF2B5EF4-FFF2-40B4-BE49-F238E27FC236}">
                <a16:creationId xmlns:a16="http://schemas.microsoft.com/office/drawing/2014/main" id="{5B3CCFC9-E82D-444E-9621-FE5F95E67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2" name="Rectangle 41">
            <a:extLst>
              <a:ext uri="{FF2B5EF4-FFF2-40B4-BE49-F238E27FC236}">
                <a16:creationId xmlns:a16="http://schemas.microsoft.com/office/drawing/2014/main" id="{E9D11FD5-487C-4A6B-836F-3831DC830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93D7C41-E0E2-4C2B-B31C-3E278AFFFB3D}"/>
              </a:ext>
            </a:extLst>
          </p:cNvPr>
          <p:cNvSpPr>
            <a:spLocks noGrp="1"/>
          </p:cNvSpPr>
          <p:nvPr>
            <p:ph type="title"/>
          </p:nvPr>
        </p:nvSpPr>
        <p:spPr>
          <a:xfrm>
            <a:off x="649224" y="645106"/>
            <a:ext cx="3650279" cy="1259894"/>
          </a:xfrm>
        </p:spPr>
        <p:txBody>
          <a:bodyPr vert="horz" lIns="91440" tIns="45720" rIns="91440" bIns="45720" rtlCol="0" anchor="t">
            <a:normAutofit/>
          </a:bodyPr>
          <a:lstStyle/>
          <a:p>
            <a:r>
              <a:rPr lang="en-US" sz="3600" kern="1200">
                <a:solidFill>
                  <a:schemeClr val="accent2">
                    <a:lumMod val="75000"/>
                  </a:schemeClr>
                </a:solidFill>
                <a:latin typeface="+mj-lt"/>
                <a:ea typeface="+mj-ea"/>
                <a:cs typeface="+mj-cs"/>
              </a:rPr>
              <a:t>Nervous System</a:t>
            </a:r>
          </a:p>
        </p:txBody>
      </p:sp>
      <p:sp>
        <p:nvSpPr>
          <p:cNvPr id="44" name="Rectangle 43">
            <a:extLst>
              <a:ext uri="{FF2B5EF4-FFF2-40B4-BE49-F238E27FC236}">
                <a16:creationId xmlns:a16="http://schemas.microsoft.com/office/drawing/2014/main" id="{99765169-F70D-4841-BE65-62E10CBED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55E4CA63-9631-4A53-8ECE-5A078C39DC86}"/>
              </a:ext>
            </a:extLst>
          </p:cNvPr>
          <p:cNvSpPr>
            <a:spLocks noGrp="1"/>
          </p:cNvSpPr>
          <p:nvPr>
            <p:ph type="body" sz="half" idx="2"/>
          </p:nvPr>
        </p:nvSpPr>
        <p:spPr>
          <a:xfrm>
            <a:off x="670999" y="1535070"/>
            <a:ext cx="4389810" cy="4552861"/>
          </a:xfrm>
        </p:spPr>
        <p:txBody>
          <a:bodyPr vert="horz" lIns="91440" tIns="45720" rIns="91440" bIns="45720" rtlCol="0">
            <a:noAutofit/>
          </a:bodyPr>
          <a:lstStyle/>
          <a:p>
            <a:pPr>
              <a:buClr>
                <a:srgbClr val="F8BA3C"/>
              </a:buClr>
              <a:buFont typeface="Wingdings 3" charset="2"/>
              <a:buChar char=""/>
            </a:pPr>
            <a:r>
              <a:rPr lang="en-US" sz="4000" kern="1200" dirty="0">
                <a:solidFill>
                  <a:schemeClr val="tx1">
                    <a:lumMod val="75000"/>
                    <a:lumOff val="25000"/>
                  </a:schemeClr>
                </a:solidFill>
                <a:latin typeface="+mn-lt"/>
                <a:ea typeface="+mn-ea"/>
                <a:cs typeface="+mn-cs"/>
              </a:rPr>
              <a:t>structures that control the actions and reactions of the body in response to stimuli from environment</a:t>
            </a:r>
          </a:p>
        </p:txBody>
      </p:sp>
      <p:pic>
        <p:nvPicPr>
          <p:cNvPr id="5" name="Content Placeholder 4">
            <a:extLst>
              <a:ext uri="{FF2B5EF4-FFF2-40B4-BE49-F238E27FC236}">
                <a16:creationId xmlns:a16="http://schemas.microsoft.com/office/drawing/2014/main" id="{C55A2A00-1688-435C-8CD4-892113983959}"/>
              </a:ext>
            </a:extLst>
          </p:cNvPr>
          <p:cNvPicPr>
            <a:picLocks noGrp="1" noChangeAspect="1"/>
          </p:cNvPicPr>
          <p:nvPr>
            <p:ph idx="1"/>
          </p:nvPr>
        </p:nvPicPr>
        <p:blipFill>
          <a:blip r:embed="rId2"/>
          <a:stretch>
            <a:fillRect/>
          </a:stretch>
        </p:blipFill>
        <p:spPr>
          <a:xfrm>
            <a:off x="5186345" y="640080"/>
            <a:ext cx="5819973" cy="5252773"/>
          </a:xfrm>
          <a:prstGeom prst="rect">
            <a:avLst/>
          </a:prstGeom>
        </p:spPr>
      </p:pic>
      <p:sp>
        <p:nvSpPr>
          <p:cNvPr id="46" name="Freeform 14">
            <a:extLst>
              <a:ext uri="{FF2B5EF4-FFF2-40B4-BE49-F238E27FC236}">
                <a16:creationId xmlns:a16="http://schemas.microsoft.com/office/drawing/2014/main" id="{2A2CC818-8106-45C0-93D5-7051F99F2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315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1E30-4FE3-4281-94E9-0772D9170B91}"/>
              </a:ext>
            </a:extLst>
          </p:cNvPr>
          <p:cNvSpPr>
            <a:spLocks noGrp="1"/>
          </p:cNvSpPr>
          <p:nvPr>
            <p:ph type="title"/>
          </p:nvPr>
        </p:nvSpPr>
        <p:spPr>
          <a:xfrm>
            <a:off x="1524000" y="0"/>
            <a:ext cx="9144000" cy="1417638"/>
          </a:xfrm>
        </p:spPr>
        <p:txBody>
          <a:bodyPr/>
          <a:lstStyle/>
          <a:p>
            <a:pPr>
              <a:defRPr/>
            </a:pPr>
            <a:r>
              <a:rPr lang="en-US" sz="4000" dirty="0"/>
              <a:t>ORGANISM</a:t>
            </a:r>
            <a:br>
              <a:rPr lang="en-US" sz="4000" dirty="0"/>
            </a:br>
            <a:r>
              <a:rPr lang="en-US" sz="3200" dirty="0"/>
              <a:t>an entire living thing (can even be unicellular)</a:t>
            </a:r>
          </a:p>
        </p:txBody>
      </p:sp>
      <p:pic>
        <p:nvPicPr>
          <p:cNvPr id="15363" name="Picture 2" descr="http://www.wong-sir.com/reading/wp-content/uploads/2009/04/hierarchy-humanbody-thumb1.jpg">
            <a:extLst>
              <a:ext uri="{FF2B5EF4-FFF2-40B4-BE49-F238E27FC236}">
                <a16:creationId xmlns:a16="http://schemas.microsoft.com/office/drawing/2014/main" id="{F0546452-F525-4160-A61B-9CC8C4F2E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8809"/>
          <a:stretch>
            <a:fillRect/>
          </a:stretch>
        </p:blipFill>
        <p:spPr bwMode="auto">
          <a:xfrm>
            <a:off x="2286000" y="1447800"/>
            <a:ext cx="5272088"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descr="http://killergearz.files.wordpress.com/2010/05/human_body.jpg">
            <a:extLst>
              <a:ext uri="{FF2B5EF4-FFF2-40B4-BE49-F238E27FC236}">
                <a16:creationId xmlns:a16="http://schemas.microsoft.com/office/drawing/2014/main" id="{D0A7D2EF-EAAA-4A36-9D6A-045F372FEA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1493105"/>
            <a:ext cx="2538412" cy="515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E6E0D3E5-16FB-45EF-8218-095BFD888AA3}"/>
              </a:ext>
            </a:extLst>
          </p:cNvPr>
          <p:cNvCxnSpPr/>
          <p:nvPr/>
        </p:nvCxnSpPr>
        <p:spPr bwMode="auto">
          <a:xfrm>
            <a:off x="7467600" y="2743200"/>
            <a:ext cx="533400" cy="0"/>
          </a:xfrm>
          <a:prstGeom prst="straightConnector1">
            <a:avLst/>
          </a:prstGeom>
          <a:solidFill>
            <a:schemeClr val="accent1"/>
          </a:solidFill>
          <a:ln w="9525" cap="flat" cmpd="sng" algn="ctr">
            <a:solidFill>
              <a:schemeClr val="bg1">
                <a:lumMod val="75000"/>
              </a:schemeClr>
            </a:solidFill>
            <a:prstDash val="solid"/>
            <a:round/>
            <a:headEnd type="none" w="med" len="med"/>
            <a:tailEnd type="arrow"/>
          </a:ln>
          <a:effectLst/>
        </p:spPr>
      </p:cxnSp>
      <p:cxnSp>
        <p:nvCxnSpPr>
          <p:cNvPr id="15366" name="Straight Arrow Connector 7">
            <a:extLst>
              <a:ext uri="{FF2B5EF4-FFF2-40B4-BE49-F238E27FC236}">
                <a16:creationId xmlns:a16="http://schemas.microsoft.com/office/drawing/2014/main" id="{0440B480-88DB-4E77-B69A-9E2F3F269CE7}"/>
              </a:ext>
            </a:extLst>
          </p:cNvPr>
          <p:cNvCxnSpPr>
            <a:cxnSpLocks noChangeShapeType="1"/>
          </p:cNvCxnSpPr>
          <p:nvPr/>
        </p:nvCxnSpPr>
        <p:spPr bwMode="auto">
          <a:xfrm>
            <a:off x="7696200" y="2667000"/>
            <a:ext cx="914400" cy="9144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0" name="Title 1">
            <a:extLst>
              <a:ext uri="{FF2B5EF4-FFF2-40B4-BE49-F238E27FC236}">
                <a16:creationId xmlns:a16="http://schemas.microsoft.com/office/drawing/2014/main" id="{09F1E1BD-BF86-4E50-A632-120D68B061D0}"/>
              </a:ext>
            </a:extLst>
          </p:cNvPr>
          <p:cNvSpPr txBox="1">
            <a:spLocks/>
          </p:cNvSpPr>
          <p:nvPr/>
        </p:nvSpPr>
        <p:spPr bwMode="auto">
          <a:xfrm>
            <a:off x="7315200" y="4495800"/>
            <a:ext cx="2667000" cy="1371600"/>
          </a:xfrm>
          <a:prstGeom prst="rect">
            <a:avLst/>
          </a:prstGeom>
          <a:solidFill>
            <a:schemeClr val="tx1"/>
          </a:solidFill>
          <a:ln w="9525">
            <a:noFill/>
            <a:miter lim="800000"/>
            <a:headEnd/>
            <a:tailEnd/>
          </a:ln>
          <a:effectLst/>
        </p:spPr>
        <p:txBody>
          <a:bodyPr anchor="ctr" anchorCtr="1"/>
          <a:lstStyle/>
          <a:p>
            <a:pPr algn="ctr" defTabSz="914400" eaLnBrk="0" fontAlgn="base" hangingPunct="0">
              <a:spcBef>
                <a:spcPct val="0"/>
              </a:spcBef>
              <a:spcAft>
                <a:spcPct val="0"/>
              </a:spcAft>
              <a:defRPr/>
            </a:pPr>
            <a:r>
              <a:rPr lang="en-US" sz="2400" kern="0" dirty="0">
                <a:solidFill>
                  <a:srgbClr val="0068AE">
                    <a:lumMod val="50000"/>
                  </a:srgbClr>
                </a:solidFill>
                <a:latin typeface="Arial"/>
              </a:rPr>
              <a:t>Humans, plants, animals, and microorganisms like bacteria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a:extLst>
              <a:ext uri="{FF2B5EF4-FFF2-40B4-BE49-F238E27FC236}">
                <a16:creationId xmlns:a16="http://schemas.microsoft.com/office/drawing/2014/main" id="{7BB373A7-FF01-4644-8DF1-5DD5B2DD9142}"/>
              </a:ext>
            </a:extLst>
          </p:cNvPr>
          <p:cNvSpPr txBox="1">
            <a:spLocks noChangeArrowheads="1"/>
          </p:cNvSpPr>
          <p:nvPr/>
        </p:nvSpPr>
        <p:spPr bwMode="auto">
          <a:xfrm>
            <a:off x="701040" y="551656"/>
            <a:ext cx="10911840"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r>
              <a:rPr lang="en-US" altLang="en-US" sz="1200" dirty="0">
                <a:solidFill>
                  <a:srgbClr val="FFFFFF"/>
                </a:solidFill>
              </a:rPr>
              <a:t>ATOM</a:t>
            </a:r>
          </a:p>
          <a:p>
            <a:pPr defTabSz="914400" eaLnBrk="0" fontAlgn="base" hangingPunct="0">
              <a:spcBef>
                <a:spcPct val="0"/>
              </a:spcBef>
              <a:spcAft>
                <a:spcPct val="0"/>
              </a:spcAft>
            </a:pPr>
            <a:endParaRPr lang="en-US" altLang="en-US" sz="1200" dirty="0">
              <a:solidFill>
                <a:srgbClr val="FFFFFF"/>
              </a:solidFill>
            </a:endParaRPr>
          </a:p>
          <a:p>
            <a:pPr defTabSz="914400" eaLnBrk="0" fontAlgn="base" hangingPunct="0">
              <a:spcBef>
                <a:spcPct val="0"/>
              </a:spcBef>
              <a:spcAft>
                <a:spcPct val="0"/>
              </a:spcAft>
            </a:pPr>
            <a:r>
              <a:rPr lang="en-US" altLang="en-US" sz="1400" dirty="0">
                <a:solidFill>
                  <a:srgbClr val="FFFFFF"/>
                </a:solidFill>
              </a:rPr>
              <a:t>     MOLECULE</a:t>
            </a:r>
          </a:p>
          <a:p>
            <a:pPr defTabSz="914400" eaLnBrk="0" fontAlgn="base" hangingPunct="0">
              <a:spcBef>
                <a:spcPct val="0"/>
              </a:spcBef>
              <a:spcAft>
                <a:spcPct val="0"/>
              </a:spcAft>
            </a:pPr>
            <a:endParaRPr lang="en-US" altLang="en-US" sz="1400" dirty="0">
              <a:solidFill>
                <a:srgbClr val="FFFFFF"/>
              </a:solidFill>
            </a:endParaRPr>
          </a:p>
          <a:p>
            <a:pPr defTabSz="914400" eaLnBrk="0" fontAlgn="base" hangingPunct="0">
              <a:spcBef>
                <a:spcPct val="0"/>
              </a:spcBef>
              <a:spcAft>
                <a:spcPct val="0"/>
              </a:spcAft>
            </a:pPr>
            <a:r>
              <a:rPr lang="en-US" altLang="en-US" sz="1600" dirty="0">
                <a:solidFill>
                  <a:srgbClr val="FFFFFF"/>
                </a:solidFill>
              </a:rPr>
              <a:t>	MACROMOLECULE</a:t>
            </a:r>
          </a:p>
          <a:p>
            <a:pPr defTabSz="914400" eaLnBrk="0" fontAlgn="base" hangingPunct="0">
              <a:spcBef>
                <a:spcPct val="0"/>
              </a:spcBef>
              <a:spcAft>
                <a:spcPct val="0"/>
              </a:spcAft>
            </a:pPr>
            <a:endParaRPr lang="en-US" altLang="en-US" sz="1600" dirty="0">
              <a:solidFill>
                <a:srgbClr val="FFFFFF"/>
              </a:solidFill>
            </a:endParaRPr>
          </a:p>
          <a:p>
            <a:pPr defTabSz="914400" eaLnBrk="0" fontAlgn="base" hangingPunct="0">
              <a:spcBef>
                <a:spcPct val="0"/>
              </a:spcBef>
              <a:spcAft>
                <a:spcPct val="0"/>
              </a:spcAft>
            </a:pPr>
            <a:r>
              <a:rPr lang="en-US" altLang="en-US" dirty="0">
                <a:solidFill>
                  <a:srgbClr val="FFFFFF"/>
                </a:solidFill>
              </a:rPr>
              <a:t>		ORGANELLE</a:t>
            </a:r>
          </a:p>
          <a:p>
            <a:pPr defTabSz="914400" eaLnBrk="0" fontAlgn="base" hangingPunct="0">
              <a:spcBef>
                <a:spcPct val="0"/>
              </a:spcBef>
              <a:spcAft>
                <a:spcPct val="0"/>
              </a:spcAft>
            </a:pPr>
            <a:endParaRPr lang="en-US" altLang="en-US" dirty="0">
              <a:solidFill>
                <a:srgbClr val="FFFFFF"/>
              </a:solidFill>
            </a:endParaRPr>
          </a:p>
          <a:p>
            <a:pPr defTabSz="914400" eaLnBrk="0" fontAlgn="base" hangingPunct="0">
              <a:spcBef>
                <a:spcPct val="0"/>
              </a:spcBef>
              <a:spcAft>
                <a:spcPct val="0"/>
              </a:spcAft>
            </a:pPr>
            <a:r>
              <a:rPr lang="en-US" altLang="en-US" sz="2000" dirty="0">
                <a:solidFill>
                  <a:srgbClr val="FFFFFF"/>
                </a:solidFill>
              </a:rPr>
              <a:t>			  CELL</a:t>
            </a:r>
          </a:p>
          <a:p>
            <a:pPr defTabSz="914400" eaLnBrk="0" fontAlgn="base" hangingPunct="0">
              <a:spcBef>
                <a:spcPct val="0"/>
              </a:spcBef>
              <a:spcAft>
                <a:spcPct val="0"/>
              </a:spcAft>
            </a:pPr>
            <a:endParaRPr lang="en-US" altLang="en-US" sz="2000" dirty="0">
              <a:solidFill>
                <a:srgbClr val="FFFFFF"/>
              </a:solidFill>
            </a:endParaRPr>
          </a:p>
          <a:p>
            <a:pPr defTabSz="914400" eaLnBrk="0" fontAlgn="base" hangingPunct="0">
              <a:spcBef>
                <a:spcPct val="0"/>
              </a:spcBef>
              <a:spcAft>
                <a:spcPct val="0"/>
              </a:spcAft>
            </a:pPr>
            <a:r>
              <a:rPr lang="en-US" altLang="en-US" sz="2400" dirty="0">
                <a:solidFill>
                  <a:srgbClr val="FFFFFF"/>
                </a:solidFill>
              </a:rPr>
              <a:t>			         TISSUE</a:t>
            </a:r>
          </a:p>
          <a:p>
            <a:pPr defTabSz="914400" eaLnBrk="0" fontAlgn="base" hangingPunct="0">
              <a:spcBef>
                <a:spcPct val="0"/>
              </a:spcBef>
              <a:spcAft>
                <a:spcPct val="0"/>
              </a:spcAft>
            </a:pPr>
            <a:endParaRPr lang="en-US" altLang="en-US" sz="2400" dirty="0">
              <a:solidFill>
                <a:srgbClr val="FFFFFF"/>
              </a:solidFill>
            </a:endParaRPr>
          </a:p>
          <a:p>
            <a:pPr defTabSz="914400" eaLnBrk="0" fontAlgn="base" hangingPunct="0">
              <a:spcBef>
                <a:spcPct val="0"/>
              </a:spcBef>
              <a:spcAft>
                <a:spcPct val="0"/>
              </a:spcAft>
            </a:pPr>
            <a:r>
              <a:rPr lang="en-US" altLang="en-US" sz="2800" dirty="0">
                <a:solidFill>
                  <a:srgbClr val="FFFFFF"/>
                </a:solidFill>
              </a:rPr>
              <a:t>				     ORGAN</a:t>
            </a:r>
          </a:p>
          <a:p>
            <a:pPr defTabSz="914400" eaLnBrk="0" fontAlgn="base" hangingPunct="0">
              <a:spcBef>
                <a:spcPct val="0"/>
              </a:spcBef>
              <a:spcAft>
                <a:spcPct val="0"/>
              </a:spcAft>
            </a:pPr>
            <a:endParaRPr lang="en-US" altLang="en-US" sz="2800" dirty="0">
              <a:solidFill>
                <a:srgbClr val="FFFFFF"/>
              </a:solidFill>
            </a:endParaRPr>
          </a:p>
          <a:p>
            <a:pPr defTabSz="914400" eaLnBrk="0" fontAlgn="base" hangingPunct="0">
              <a:spcBef>
                <a:spcPct val="0"/>
              </a:spcBef>
              <a:spcAft>
                <a:spcPct val="0"/>
              </a:spcAft>
            </a:pPr>
            <a:r>
              <a:rPr lang="en-US" altLang="en-US" sz="3200" dirty="0">
                <a:solidFill>
                  <a:srgbClr val="FFFFFF"/>
                </a:solidFill>
              </a:rPr>
              <a:t>				           SYSTEM</a:t>
            </a:r>
          </a:p>
          <a:p>
            <a:pPr defTabSz="914400" eaLnBrk="0" fontAlgn="base" hangingPunct="0">
              <a:spcBef>
                <a:spcPct val="0"/>
              </a:spcBef>
              <a:spcAft>
                <a:spcPct val="0"/>
              </a:spcAft>
            </a:pPr>
            <a:endParaRPr lang="en-US" altLang="en-US" sz="3200" dirty="0">
              <a:solidFill>
                <a:srgbClr val="FFFFFF"/>
              </a:solidFill>
            </a:endParaRPr>
          </a:p>
          <a:p>
            <a:pPr defTabSz="914400" eaLnBrk="0" fontAlgn="base" hangingPunct="0">
              <a:spcBef>
                <a:spcPct val="0"/>
              </a:spcBef>
              <a:spcAft>
                <a:spcPct val="0"/>
              </a:spcAft>
            </a:pPr>
            <a:r>
              <a:rPr lang="en-US" altLang="en-US" sz="3600" dirty="0">
                <a:solidFill>
                  <a:srgbClr val="FFFFFF"/>
                </a:solidFill>
              </a:rPr>
              <a:t>						   </a:t>
            </a:r>
            <a:r>
              <a:rPr lang="en-US" altLang="en-US" sz="4000" dirty="0">
                <a:solidFill>
                  <a:srgbClr val="FFFFFF"/>
                </a:solidFill>
              </a:rPr>
              <a:t>ORGANISM</a:t>
            </a:r>
          </a:p>
        </p:txBody>
      </p:sp>
      <p:sp>
        <p:nvSpPr>
          <p:cNvPr id="17411" name="Right Arrow 3">
            <a:extLst>
              <a:ext uri="{FF2B5EF4-FFF2-40B4-BE49-F238E27FC236}">
                <a16:creationId xmlns:a16="http://schemas.microsoft.com/office/drawing/2014/main" id="{6B98470B-80A6-4EB0-9553-51867216F00F}"/>
              </a:ext>
            </a:extLst>
          </p:cNvPr>
          <p:cNvSpPr>
            <a:spLocks noChangeArrowheads="1"/>
          </p:cNvSpPr>
          <p:nvPr/>
        </p:nvSpPr>
        <p:spPr bwMode="auto">
          <a:xfrm rot="2354664">
            <a:off x="4111773" y="2875594"/>
            <a:ext cx="7520103" cy="485775"/>
          </a:xfrm>
          <a:prstGeom prst="rightArrow">
            <a:avLst>
              <a:gd name="adj1" fmla="val 50000"/>
              <a:gd name="adj2" fmla="val 49882"/>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endParaRPr lang="en-US" altLang="en-US">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9B15F-9694-4036-A8A5-94F14FC53105}"/>
              </a:ext>
            </a:extLst>
          </p:cNvPr>
          <p:cNvSpPr>
            <a:spLocks noGrp="1"/>
          </p:cNvSpPr>
          <p:nvPr>
            <p:ph type="title"/>
          </p:nvPr>
        </p:nvSpPr>
        <p:spPr>
          <a:xfrm>
            <a:off x="1666241" y="624110"/>
            <a:ext cx="9838372" cy="1280890"/>
          </a:xfrm>
        </p:spPr>
        <p:txBody>
          <a:bodyPr/>
          <a:lstStyle/>
          <a:p>
            <a:pPr algn="ctr"/>
            <a:r>
              <a:rPr lang="en-US" dirty="0"/>
              <a:t>Use data to </a:t>
            </a:r>
            <a:r>
              <a:rPr lang="en-US" dirty="0">
                <a:highlight>
                  <a:srgbClr val="FFFF00"/>
                </a:highlight>
              </a:rPr>
              <a:t>highlight</a:t>
            </a:r>
            <a:r>
              <a:rPr lang="en-US" dirty="0"/>
              <a:t> both TOPIC </a:t>
            </a:r>
            <a:br>
              <a:rPr lang="en-US" dirty="0"/>
            </a:br>
            <a:r>
              <a:rPr lang="en-US" dirty="0"/>
              <a:t>and Skill Section</a:t>
            </a:r>
          </a:p>
        </p:txBody>
      </p:sp>
      <p:pic>
        <p:nvPicPr>
          <p:cNvPr id="4" name="Content Placeholder 3">
            <a:extLst>
              <a:ext uri="{FF2B5EF4-FFF2-40B4-BE49-F238E27FC236}">
                <a16:creationId xmlns:a16="http://schemas.microsoft.com/office/drawing/2014/main" id="{065BDEC2-07A7-45BB-B52B-2C456755AD33}"/>
              </a:ext>
            </a:extLst>
          </p:cNvPr>
          <p:cNvPicPr>
            <a:picLocks noGrp="1" noChangeAspect="1"/>
          </p:cNvPicPr>
          <p:nvPr>
            <p:ph idx="1"/>
          </p:nvPr>
        </p:nvPicPr>
        <p:blipFill>
          <a:blip r:embed="rId2"/>
          <a:stretch>
            <a:fillRect/>
          </a:stretch>
        </p:blipFill>
        <p:spPr>
          <a:xfrm>
            <a:off x="2589213" y="2200797"/>
            <a:ext cx="8915400" cy="3582895"/>
          </a:xfrm>
          <a:prstGeom prst="rect">
            <a:avLst/>
          </a:prstGeom>
        </p:spPr>
      </p:pic>
    </p:spTree>
    <p:extLst>
      <p:ext uri="{BB962C8B-B14F-4D97-AF65-F5344CB8AC3E}">
        <p14:creationId xmlns:p14="http://schemas.microsoft.com/office/powerpoint/2010/main" val="3526690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6"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5B3CCFC9-E82D-444E-9621-FE5F95E67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3" name="Rectangle 42">
            <a:extLst>
              <a:ext uri="{FF2B5EF4-FFF2-40B4-BE49-F238E27FC236}">
                <a16:creationId xmlns:a16="http://schemas.microsoft.com/office/drawing/2014/main" id="{E9D11FD5-487C-4A6B-836F-3831DC830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4">
            <a:extLst>
              <a:ext uri="{FF2B5EF4-FFF2-40B4-BE49-F238E27FC236}">
                <a16:creationId xmlns:a16="http://schemas.microsoft.com/office/drawing/2014/main" id="{B06728D6-960C-47AE-8E89-5DD08D9D9E59}"/>
              </a:ext>
            </a:extLst>
          </p:cNvPr>
          <p:cNvSpPr>
            <a:spLocks noGrp="1"/>
          </p:cNvSpPr>
          <p:nvPr>
            <p:ph type="title"/>
          </p:nvPr>
        </p:nvSpPr>
        <p:spPr>
          <a:xfrm>
            <a:off x="649224" y="645106"/>
            <a:ext cx="3650279" cy="1259894"/>
          </a:xfrm>
        </p:spPr>
        <p:txBody>
          <a:bodyPr vert="horz" lIns="91440" tIns="45720" rIns="91440" bIns="45720" rtlCol="0" anchor="t">
            <a:normAutofit/>
          </a:bodyPr>
          <a:lstStyle/>
          <a:p>
            <a:r>
              <a:rPr lang="en-US" sz="3600" b="1" dirty="0">
                <a:solidFill>
                  <a:schemeClr val="accent5">
                    <a:lumMod val="50000"/>
                  </a:schemeClr>
                </a:solidFill>
              </a:rPr>
              <a:t>Will Learn</a:t>
            </a:r>
            <a:br>
              <a:rPr lang="en-US" sz="3600" dirty="0"/>
            </a:br>
            <a:endParaRPr lang="en-US" sz="3600" kern="1200" dirty="0">
              <a:solidFill>
                <a:schemeClr val="accent2">
                  <a:lumMod val="75000"/>
                </a:schemeClr>
              </a:solidFill>
              <a:latin typeface="+mj-lt"/>
              <a:ea typeface="+mj-ea"/>
              <a:cs typeface="+mj-cs"/>
            </a:endParaRPr>
          </a:p>
        </p:txBody>
      </p:sp>
      <p:sp>
        <p:nvSpPr>
          <p:cNvPr id="45" name="Rectangle 44">
            <a:extLst>
              <a:ext uri="{FF2B5EF4-FFF2-40B4-BE49-F238E27FC236}">
                <a16:creationId xmlns:a16="http://schemas.microsoft.com/office/drawing/2014/main" id="{99765169-F70D-4841-BE65-62E10CBED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 name="Text Placeholder 5">
            <a:extLst>
              <a:ext uri="{FF2B5EF4-FFF2-40B4-BE49-F238E27FC236}">
                <a16:creationId xmlns:a16="http://schemas.microsoft.com/office/drawing/2014/main" id="{795BDB57-73A5-46E2-9067-A7B75B8F593F}"/>
              </a:ext>
            </a:extLst>
          </p:cNvPr>
          <p:cNvSpPr>
            <a:spLocks noGrp="1"/>
          </p:cNvSpPr>
          <p:nvPr>
            <p:ph type="body" sz="half" idx="2"/>
          </p:nvPr>
        </p:nvSpPr>
        <p:spPr>
          <a:xfrm>
            <a:off x="755843" y="1221672"/>
            <a:ext cx="5340157" cy="5163030"/>
          </a:xfrm>
        </p:spPr>
        <p:txBody>
          <a:bodyPr vert="horz" lIns="91440" tIns="45720" rIns="91440" bIns="45720" rtlCol="0">
            <a:noAutofit/>
          </a:bodyPr>
          <a:lstStyle/>
          <a:p>
            <a:pPr marL="342900" indent="-342900">
              <a:buFont typeface="+mj-lt"/>
              <a:buAutoNum type="arabicPeriod"/>
            </a:pPr>
            <a:r>
              <a:rPr lang="en-US" sz="2800" dirty="0"/>
              <a:t>Skeletal Systems</a:t>
            </a:r>
          </a:p>
          <a:p>
            <a:pPr marL="342900" indent="-342900">
              <a:buFont typeface="+mj-lt"/>
              <a:buAutoNum type="arabicPeriod"/>
            </a:pPr>
            <a:r>
              <a:rPr lang="en-US" sz="2800" kern="1200" dirty="0">
                <a:solidFill>
                  <a:schemeClr val="tx1">
                    <a:lumMod val="75000"/>
                    <a:lumOff val="25000"/>
                  </a:schemeClr>
                </a:solidFill>
                <a:latin typeface="+mn-lt"/>
                <a:ea typeface="+mn-ea"/>
                <a:cs typeface="+mn-cs"/>
              </a:rPr>
              <a:t>Muscular System</a:t>
            </a:r>
          </a:p>
          <a:p>
            <a:pPr marL="342900" indent="-342900">
              <a:buFont typeface="+mj-lt"/>
              <a:buAutoNum type="arabicPeriod"/>
            </a:pPr>
            <a:r>
              <a:rPr lang="en-US" sz="2800" dirty="0"/>
              <a:t>Nervous System</a:t>
            </a:r>
          </a:p>
          <a:p>
            <a:pPr marL="342900" indent="-342900">
              <a:buFont typeface="+mj-lt"/>
              <a:buAutoNum type="arabicPeriod"/>
            </a:pPr>
            <a:r>
              <a:rPr lang="en-US" sz="2800" kern="1200" dirty="0">
                <a:solidFill>
                  <a:schemeClr val="tx1">
                    <a:lumMod val="75000"/>
                    <a:lumOff val="25000"/>
                  </a:schemeClr>
                </a:solidFill>
                <a:latin typeface="+mn-lt"/>
                <a:ea typeface="+mn-ea"/>
                <a:cs typeface="+mn-cs"/>
              </a:rPr>
              <a:t>Endocri</a:t>
            </a:r>
            <a:r>
              <a:rPr lang="en-US" sz="2800" dirty="0"/>
              <a:t>ne System</a:t>
            </a:r>
          </a:p>
          <a:p>
            <a:pPr marL="342900" indent="-342900">
              <a:buFont typeface="+mj-lt"/>
              <a:buAutoNum type="arabicPeriod"/>
            </a:pPr>
            <a:r>
              <a:rPr lang="en-US" sz="2800" kern="1200" dirty="0">
                <a:solidFill>
                  <a:schemeClr val="tx1">
                    <a:lumMod val="75000"/>
                    <a:lumOff val="25000"/>
                  </a:schemeClr>
                </a:solidFill>
                <a:latin typeface="+mn-lt"/>
                <a:ea typeface="+mn-ea"/>
                <a:cs typeface="+mn-cs"/>
              </a:rPr>
              <a:t>Integumentary System</a:t>
            </a:r>
          </a:p>
          <a:p>
            <a:pPr marL="342900" indent="-342900">
              <a:buFont typeface="+mj-lt"/>
              <a:buAutoNum type="arabicPeriod"/>
            </a:pPr>
            <a:r>
              <a:rPr lang="en-US" sz="2800" dirty="0"/>
              <a:t>Respiratory System</a:t>
            </a:r>
          </a:p>
          <a:p>
            <a:pPr marL="342900" indent="-342900">
              <a:buFont typeface="+mj-lt"/>
              <a:buAutoNum type="arabicPeriod"/>
            </a:pPr>
            <a:r>
              <a:rPr lang="en-US" sz="2800" kern="1200" dirty="0">
                <a:solidFill>
                  <a:schemeClr val="tx1">
                    <a:lumMod val="75000"/>
                    <a:lumOff val="25000"/>
                  </a:schemeClr>
                </a:solidFill>
                <a:latin typeface="+mn-lt"/>
                <a:ea typeface="+mn-ea"/>
                <a:cs typeface="+mn-cs"/>
              </a:rPr>
              <a:t>Cardiovas</a:t>
            </a:r>
            <a:r>
              <a:rPr lang="en-US" sz="2800" dirty="0"/>
              <a:t>cular System</a:t>
            </a:r>
          </a:p>
          <a:p>
            <a:pPr marL="342900" indent="-342900">
              <a:buFont typeface="+mj-lt"/>
              <a:buAutoNum type="arabicPeriod"/>
            </a:pPr>
            <a:r>
              <a:rPr lang="en-US" sz="2800" kern="1200" dirty="0">
                <a:solidFill>
                  <a:schemeClr val="tx1">
                    <a:lumMod val="75000"/>
                    <a:lumOff val="25000"/>
                  </a:schemeClr>
                </a:solidFill>
                <a:latin typeface="+mn-lt"/>
                <a:ea typeface="+mn-ea"/>
                <a:cs typeface="+mn-cs"/>
              </a:rPr>
              <a:t>Excretory System</a:t>
            </a:r>
          </a:p>
        </p:txBody>
      </p:sp>
      <p:pic>
        <p:nvPicPr>
          <p:cNvPr id="4" name="Content Placeholder 3">
            <a:extLst>
              <a:ext uri="{FF2B5EF4-FFF2-40B4-BE49-F238E27FC236}">
                <a16:creationId xmlns:a16="http://schemas.microsoft.com/office/drawing/2014/main" id="{401FB712-F0F3-41CD-B481-6D419C82F601}"/>
              </a:ext>
            </a:extLst>
          </p:cNvPr>
          <p:cNvPicPr>
            <a:picLocks noGrp="1" noChangeAspect="1"/>
          </p:cNvPicPr>
          <p:nvPr>
            <p:ph idx="1"/>
          </p:nvPr>
        </p:nvPicPr>
        <p:blipFill>
          <a:blip r:embed="rId2"/>
          <a:stretch>
            <a:fillRect/>
          </a:stretch>
        </p:blipFill>
        <p:spPr>
          <a:xfrm>
            <a:off x="6024880" y="684951"/>
            <a:ext cx="5548240" cy="5163030"/>
          </a:xfrm>
          <a:prstGeom prst="rect">
            <a:avLst/>
          </a:prstGeom>
        </p:spPr>
      </p:pic>
      <p:sp>
        <p:nvSpPr>
          <p:cNvPr id="47" name="Freeform 14">
            <a:extLst>
              <a:ext uri="{FF2B5EF4-FFF2-40B4-BE49-F238E27FC236}">
                <a16:creationId xmlns:a16="http://schemas.microsoft.com/office/drawing/2014/main" id="{2A2CC818-8106-45C0-93D5-7051F99F2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8279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6"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5B3CCFC9-E82D-444E-9621-FE5F95E67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3" name="Rectangle 42">
            <a:extLst>
              <a:ext uri="{FF2B5EF4-FFF2-40B4-BE49-F238E27FC236}">
                <a16:creationId xmlns:a16="http://schemas.microsoft.com/office/drawing/2014/main" id="{E9D11FD5-487C-4A6B-836F-3831DC830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4">
            <a:extLst>
              <a:ext uri="{FF2B5EF4-FFF2-40B4-BE49-F238E27FC236}">
                <a16:creationId xmlns:a16="http://schemas.microsoft.com/office/drawing/2014/main" id="{B06728D6-960C-47AE-8E89-5DD08D9D9E59}"/>
              </a:ext>
            </a:extLst>
          </p:cNvPr>
          <p:cNvSpPr>
            <a:spLocks noGrp="1"/>
          </p:cNvSpPr>
          <p:nvPr>
            <p:ph type="title"/>
          </p:nvPr>
        </p:nvSpPr>
        <p:spPr>
          <a:xfrm>
            <a:off x="649224" y="645106"/>
            <a:ext cx="4802693" cy="1259894"/>
          </a:xfrm>
        </p:spPr>
        <p:txBody>
          <a:bodyPr vert="horz" lIns="91440" tIns="45720" rIns="91440" bIns="45720" rtlCol="0" anchor="t">
            <a:normAutofit fontScale="90000"/>
          </a:bodyPr>
          <a:lstStyle/>
          <a:p>
            <a:r>
              <a:rPr lang="en-US" sz="3600" b="1" dirty="0">
                <a:solidFill>
                  <a:schemeClr val="accent5">
                    <a:lumMod val="50000"/>
                  </a:schemeClr>
                </a:solidFill>
              </a:rPr>
              <a:t>Will Learn- 3 question</a:t>
            </a:r>
            <a:br>
              <a:rPr lang="en-US" sz="3600" dirty="0"/>
            </a:br>
            <a:endParaRPr lang="en-US" sz="3600" kern="1200" dirty="0">
              <a:solidFill>
                <a:schemeClr val="accent2">
                  <a:lumMod val="75000"/>
                </a:schemeClr>
              </a:solidFill>
              <a:latin typeface="+mj-lt"/>
              <a:ea typeface="+mj-ea"/>
              <a:cs typeface="+mj-cs"/>
            </a:endParaRPr>
          </a:p>
        </p:txBody>
      </p:sp>
      <p:sp>
        <p:nvSpPr>
          <p:cNvPr id="45" name="Rectangle 44">
            <a:extLst>
              <a:ext uri="{FF2B5EF4-FFF2-40B4-BE49-F238E27FC236}">
                <a16:creationId xmlns:a16="http://schemas.microsoft.com/office/drawing/2014/main" id="{99765169-F70D-4841-BE65-62E10CBED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 name="Text Placeholder 5">
            <a:extLst>
              <a:ext uri="{FF2B5EF4-FFF2-40B4-BE49-F238E27FC236}">
                <a16:creationId xmlns:a16="http://schemas.microsoft.com/office/drawing/2014/main" id="{795BDB57-73A5-46E2-9067-A7B75B8F593F}"/>
              </a:ext>
            </a:extLst>
          </p:cNvPr>
          <p:cNvSpPr>
            <a:spLocks noGrp="1"/>
          </p:cNvSpPr>
          <p:nvPr>
            <p:ph type="body" sz="half" idx="2"/>
          </p:nvPr>
        </p:nvSpPr>
        <p:spPr>
          <a:xfrm>
            <a:off x="755843" y="1221672"/>
            <a:ext cx="5340157" cy="5163030"/>
          </a:xfrm>
        </p:spPr>
        <p:txBody>
          <a:bodyPr vert="horz" lIns="91440" tIns="45720" rIns="91440" bIns="45720" rtlCol="0">
            <a:noAutofit/>
          </a:bodyPr>
          <a:lstStyle/>
          <a:p>
            <a:pPr marL="342900" indent="-342900">
              <a:buFont typeface="+mj-lt"/>
              <a:buAutoNum type="arabicPeriod"/>
            </a:pPr>
            <a:r>
              <a:rPr lang="en-US" sz="2800" dirty="0"/>
              <a:t>Skeletal Systems</a:t>
            </a:r>
          </a:p>
          <a:p>
            <a:pPr marL="342900" indent="-342900">
              <a:buFont typeface="+mj-lt"/>
              <a:buAutoNum type="arabicPeriod"/>
            </a:pPr>
            <a:r>
              <a:rPr lang="en-US" sz="2800" kern="1200" dirty="0">
                <a:solidFill>
                  <a:schemeClr val="tx1">
                    <a:lumMod val="75000"/>
                    <a:lumOff val="25000"/>
                  </a:schemeClr>
                </a:solidFill>
                <a:latin typeface="+mn-lt"/>
                <a:ea typeface="+mn-ea"/>
                <a:cs typeface="+mn-cs"/>
              </a:rPr>
              <a:t>Muscular System</a:t>
            </a:r>
          </a:p>
          <a:p>
            <a:pPr marL="342900" indent="-342900">
              <a:buFont typeface="+mj-lt"/>
              <a:buAutoNum type="arabicPeriod"/>
            </a:pPr>
            <a:r>
              <a:rPr lang="en-US" sz="2800" dirty="0"/>
              <a:t>Nervous System</a:t>
            </a:r>
          </a:p>
        </p:txBody>
      </p:sp>
      <p:pic>
        <p:nvPicPr>
          <p:cNvPr id="4" name="Content Placeholder 3">
            <a:extLst>
              <a:ext uri="{FF2B5EF4-FFF2-40B4-BE49-F238E27FC236}">
                <a16:creationId xmlns:a16="http://schemas.microsoft.com/office/drawing/2014/main" id="{401FB712-F0F3-41CD-B481-6D419C82F601}"/>
              </a:ext>
            </a:extLst>
          </p:cNvPr>
          <p:cNvPicPr>
            <a:picLocks noGrp="1" noChangeAspect="1"/>
          </p:cNvPicPr>
          <p:nvPr>
            <p:ph idx="1"/>
          </p:nvPr>
        </p:nvPicPr>
        <p:blipFill>
          <a:blip r:embed="rId2"/>
          <a:stretch>
            <a:fillRect/>
          </a:stretch>
        </p:blipFill>
        <p:spPr>
          <a:xfrm>
            <a:off x="6024880" y="684951"/>
            <a:ext cx="5548240" cy="5163030"/>
          </a:xfrm>
          <a:prstGeom prst="rect">
            <a:avLst/>
          </a:prstGeom>
        </p:spPr>
      </p:pic>
      <p:sp>
        <p:nvSpPr>
          <p:cNvPr id="47" name="Freeform 14">
            <a:extLst>
              <a:ext uri="{FF2B5EF4-FFF2-40B4-BE49-F238E27FC236}">
                <a16:creationId xmlns:a16="http://schemas.microsoft.com/office/drawing/2014/main" id="{2A2CC818-8106-45C0-93D5-7051F99F2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1532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A444B-F4BA-4068-9350-37A9E04B8AC6}"/>
              </a:ext>
            </a:extLst>
          </p:cNvPr>
          <p:cNvSpPr>
            <a:spLocks noGrp="1"/>
          </p:cNvSpPr>
          <p:nvPr>
            <p:ph type="title"/>
          </p:nvPr>
        </p:nvSpPr>
        <p:spPr/>
        <p:txBody>
          <a:bodyPr/>
          <a:lstStyle/>
          <a:p>
            <a:r>
              <a:rPr lang="en-US" dirty="0"/>
              <a:t>Warm Up #4 and 5</a:t>
            </a:r>
          </a:p>
        </p:txBody>
      </p:sp>
      <p:sp>
        <p:nvSpPr>
          <p:cNvPr id="4" name="Text Placeholder 3">
            <a:extLst>
              <a:ext uri="{FF2B5EF4-FFF2-40B4-BE49-F238E27FC236}">
                <a16:creationId xmlns:a16="http://schemas.microsoft.com/office/drawing/2014/main" id="{48894E94-B303-4A18-8378-C5C8D9304482}"/>
              </a:ext>
            </a:extLst>
          </p:cNvPr>
          <p:cNvSpPr>
            <a:spLocks noGrp="1"/>
          </p:cNvSpPr>
          <p:nvPr>
            <p:ph type="body" sz="half" idx="2"/>
          </p:nvPr>
        </p:nvSpPr>
        <p:spPr>
          <a:xfrm>
            <a:off x="1564640" y="1676399"/>
            <a:ext cx="4529771" cy="4184649"/>
          </a:xfrm>
        </p:spPr>
        <p:txBody>
          <a:bodyPr>
            <a:normAutofit fontScale="92500" lnSpcReduction="20000"/>
          </a:bodyPr>
          <a:lstStyle/>
          <a:p>
            <a:r>
              <a:rPr lang="en-US" sz="3200" dirty="0"/>
              <a:t>4____________ is organ system that supports and protects the body and allows it to move.</a:t>
            </a:r>
          </a:p>
          <a:p>
            <a:r>
              <a:rPr lang="en-US" sz="3000" dirty="0"/>
              <a:t>	</a:t>
            </a:r>
          </a:p>
          <a:p>
            <a:r>
              <a:rPr lang="en-US" sz="3000" dirty="0"/>
              <a:t>A.	Muscular System</a:t>
            </a:r>
          </a:p>
          <a:p>
            <a:r>
              <a:rPr lang="en-US" sz="3000" dirty="0"/>
              <a:t>B.	Skeletal System</a:t>
            </a:r>
          </a:p>
          <a:p>
            <a:r>
              <a:rPr lang="en-US" sz="3000" dirty="0"/>
              <a:t>C.	Nervous System</a:t>
            </a:r>
          </a:p>
          <a:p>
            <a:r>
              <a:rPr lang="en-US" sz="3000" dirty="0"/>
              <a:t>D.	Integumentary System</a:t>
            </a:r>
          </a:p>
          <a:p>
            <a:endParaRPr lang="en-US" dirty="0"/>
          </a:p>
        </p:txBody>
      </p:sp>
      <p:sp>
        <p:nvSpPr>
          <p:cNvPr id="5" name="TextBox 4">
            <a:extLst>
              <a:ext uri="{FF2B5EF4-FFF2-40B4-BE49-F238E27FC236}">
                <a16:creationId xmlns:a16="http://schemas.microsoft.com/office/drawing/2014/main" id="{AB45411D-920D-46BD-9E70-FD07B1518DB1}"/>
              </a:ext>
            </a:extLst>
          </p:cNvPr>
          <p:cNvSpPr txBox="1"/>
          <p:nvPr/>
        </p:nvSpPr>
        <p:spPr>
          <a:xfrm>
            <a:off x="6461761" y="1676399"/>
            <a:ext cx="5088570" cy="4247317"/>
          </a:xfrm>
          <a:prstGeom prst="rect">
            <a:avLst/>
          </a:prstGeom>
          <a:noFill/>
        </p:spPr>
        <p:txBody>
          <a:bodyPr wrap="square" rtlCol="0">
            <a:spAutoFit/>
          </a:bodyPr>
          <a:lstStyle/>
          <a:p>
            <a:r>
              <a:rPr lang="en-US" sz="3000" dirty="0"/>
              <a:t>5. A group of structures which function together as a unit to perform a definite job for the body</a:t>
            </a:r>
          </a:p>
          <a:p>
            <a:endParaRPr lang="en-US" sz="3000" dirty="0"/>
          </a:p>
          <a:p>
            <a:r>
              <a:rPr lang="en-US" sz="3000" dirty="0"/>
              <a:t>A.	tissue</a:t>
            </a:r>
          </a:p>
          <a:p>
            <a:r>
              <a:rPr lang="en-US" sz="3000" dirty="0"/>
              <a:t>B. cell</a:t>
            </a:r>
          </a:p>
          <a:p>
            <a:r>
              <a:rPr lang="en-US" sz="3000" dirty="0"/>
              <a:t>C.	organ</a:t>
            </a:r>
          </a:p>
          <a:p>
            <a:r>
              <a:rPr lang="en-US" sz="3000" dirty="0"/>
              <a:t>D. system</a:t>
            </a:r>
          </a:p>
        </p:txBody>
      </p:sp>
    </p:spTree>
    <p:extLst>
      <p:ext uri="{BB962C8B-B14F-4D97-AF65-F5344CB8AC3E}">
        <p14:creationId xmlns:p14="http://schemas.microsoft.com/office/powerpoint/2010/main" val="1470425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A444B-F4BA-4068-9350-37A9E04B8AC6}"/>
              </a:ext>
            </a:extLst>
          </p:cNvPr>
          <p:cNvSpPr>
            <a:spLocks noGrp="1"/>
          </p:cNvSpPr>
          <p:nvPr>
            <p:ph type="title"/>
          </p:nvPr>
        </p:nvSpPr>
        <p:spPr>
          <a:xfrm>
            <a:off x="2518092" y="466408"/>
            <a:ext cx="3505199" cy="620712"/>
          </a:xfrm>
        </p:spPr>
        <p:txBody>
          <a:bodyPr>
            <a:normAutofit/>
          </a:bodyPr>
          <a:lstStyle/>
          <a:p>
            <a:r>
              <a:rPr lang="en-US" sz="3000" dirty="0"/>
              <a:t>Warm Up #6</a:t>
            </a:r>
          </a:p>
        </p:txBody>
      </p:sp>
      <p:sp>
        <p:nvSpPr>
          <p:cNvPr id="4" name="Text Placeholder 3">
            <a:extLst>
              <a:ext uri="{FF2B5EF4-FFF2-40B4-BE49-F238E27FC236}">
                <a16:creationId xmlns:a16="http://schemas.microsoft.com/office/drawing/2014/main" id="{48894E94-B303-4A18-8378-C5C8D9304482}"/>
              </a:ext>
            </a:extLst>
          </p:cNvPr>
          <p:cNvSpPr>
            <a:spLocks noGrp="1"/>
          </p:cNvSpPr>
          <p:nvPr>
            <p:ph type="body" sz="half" idx="2"/>
          </p:nvPr>
        </p:nvSpPr>
        <p:spPr>
          <a:xfrm>
            <a:off x="1737360" y="1290321"/>
            <a:ext cx="5502950" cy="4570728"/>
          </a:xfrm>
        </p:spPr>
        <p:txBody>
          <a:bodyPr>
            <a:normAutofit fontScale="92500" lnSpcReduction="10000"/>
          </a:bodyPr>
          <a:lstStyle/>
          <a:p>
            <a:r>
              <a:rPr lang="en-US" sz="3200" dirty="0"/>
              <a:t>6.  The diagram shows parts of the human body that work to help you eat; which term best describe the stomach? </a:t>
            </a:r>
          </a:p>
          <a:p>
            <a:r>
              <a:rPr lang="nn-NO" sz="3000" dirty="0"/>
              <a:t>A.	cells </a:t>
            </a:r>
          </a:p>
          <a:p>
            <a:r>
              <a:rPr lang="nn-NO" sz="3000" dirty="0"/>
              <a:t>B.	organ systems   </a:t>
            </a:r>
          </a:p>
          <a:p>
            <a:r>
              <a:rPr lang="nn-NO" sz="3000" dirty="0"/>
              <a:t>C.	organ      </a:t>
            </a:r>
          </a:p>
          <a:p>
            <a:r>
              <a:rPr lang="nn-NO" sz="3000" dirty="0"/>
              <a:t>D.	organelle</a:t>
            </a:r>
          </a:p>
          <a:p>
            <a:endParaRPr lang="en-US" sz="3000" dirty="0"/>
          </a:p>
          <a:p>
            <a:endParaRPr lang="en-US" dirty="0"/>
          </a:p>
        </p:txBody>
      </p:sp>
      <p:pic>
        <p:nvPicPr>
          <p:cNvPr id="3" name="Picture 2">
            <a:extLst>
              <a:ext uri="{FF2B5EF4-FFF2-40B4-BE49-F238E27FC236}">
                <a16:creationId xmlns:a16="http://schemas.microsoft.com/office/drawing/2014/main" id="{7311170F-CC17-4DC2-98A3-90751AC1117B}"/>
              </a:ext>
            </a:extLst>
          </p:cNvPr>
          <p:cNvPicPr>
            <a:picLocks noChangeAspect="1"/>
          </p:cNvPicPr>
          <p:nvPr/>
        </p:nvPicPr>
        <p:blipFill>
          <a:blip r:embed="rId2"/>
          <a:stretch>
            <a:fillRect/>
          </a:stretch>
        </p:blipFill>
        <p:spPr>
          <a:xfrm>
            <a:off x="7240310" y="1209040"/>
            <a:ext cx="4677371" cy="4184649"/>
          </a:xfrm>
          <a:prstGeom prst="rect">
            <a:avLst/>
          </a:prstGeom>
        </p:spPr>
      </p:pic>
    </p:spTree>
    <p:extLst>
      <p:ext uri="{BB962C8B-B14F-4D97-AF65-F5344CB8AC3E}">
        <p14:creationId xmlns:p14="http://schemas.microsoft.com/office/powerpoint/2010/main" val="206273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CDB0-E99C-4BB3-BF0E-C2E47EBC76B0}"/>
              </a:ext>
            </a:extLst>
          </p:cNvPr>
          <p:cNvSpPr>
            <a:spLocks noGrp="1"/>
          </p:cNvSpPr>
          <p:nvPr>
            <p:ph type="title"/>
          </p:nvPr>
        </p:nvSpPr>
        <p:spPr>
          <a:xfrm>
            <a:off x="2705765" y="352377"/>
            <a:ext cx="5484275" cy="1280890"/>
          </a:xfrm>
        </p:spPr>
        <p:txBody>
          <a:bodyPr>
            <a:normAutofit/>
          </a:bodyPr>
          <a:lstStyle/>
          <a:p>
            <a:r>
              <a:rPr lang="en-US" dirty="0">
                <a:highlight>
                  <a:srgbClr val="FFFF00"/>
                </a:highlight>
              </a:rPr>
              <a:t>I Do </a:t>
            </a:r>
            <a:r>
              <a:rPr lang="en-US" dirty="0"/>
              <a:t>- We Do - You Do</a:t>
            </a:r>
          </a:p>
        </p:txBody>
      </p:sp>
      <p:sp>
        <p:nvSpPr>
          <p:cNvPr id="3" name="Content Placeholder 2">
            <a:extLst>
              <a:ext uri="{FF2B5EF4-FFF2-40B4-BE49-F238E27FC236}">
                <a16:creationId xmlns:a16="http://schemas.microsoft.com/office/drawing/2014/main" id="{C108734B-9B48-4C37-8792-2C89DAEC3482}"/>
              </a:ext>
            </a:extLst>
          </p:cNvPr>
          <p:cNvSpPr>
            <a:spLocks noGrp="1"/>
          </p:cNvSpPr>
          <p:nvPr>
            <p:ph idx="1"/>
          </p:nvPr>
        </p:nvSpPr>
        <p:spPr>
          <a:xfrm>
            <a:off x="8709281" y="992822"/>
            <a:ext cx="2592388" cy="4265302"/>
          </a:xfrm>
        </p:spPr>
        <p:txBody>
          <a:bodyPr>
            <a:normAutofit fontScale="85000" lnSpcReduction="10000"/>
          </a:bodyPr>
          <a:lstStyle/>
          <a:p>
            <a:r>
              <a:rPr lang="en-US" dirty="0"/>
              <a:t>You are groups of 4,</a:t>
            </a:r>
          </a:p>
          <a:p>
            <a:r>
              <a:rPr lang="en-US" dirty="0"/>
              <a:t>Go to each stations scenario,</a:t>
            </a:r>
          </a:p>
          <a:p>
            <a:pPr lvl="1"/>
            <a:r>
              <a:rPr lang="en-US" dirty="0"/>
              <a:t>Identify the systems</a:t>
            </a:r>
          </a:p>
          <a:p>
            <a:pPr lvl="1"/>
            <a:r>
              <a:rPr lang="en-US" dirty="0"/>
              <a:t>Explain the Interaction</a:t>
            </a:r>
          </a:p>
          <a:p>
            <a:pPr lvl="1"/>
            <a:r>
              <a:rPr lang="en-US" dirty="0"/>
              <a:t>Must include at least 8  systems in each explanation</a:t>
            </a:r>
          </a:p>
          <a:p>
            <a:r>
              <a:rPr lang="en-US" dirty="0"/>
              <a:t>Be prepared to share your information with the class</a:t>
            </a:r>
          </a:p>
          <a:p>
            <a:r>
              <a:rPr lang="en-US" dirty="0"/>
              <a:t>You won’t know which one is your Station so make sure you are thorough</a:t>
            </a:r>
          </a:p>
        </p:txBody>
      </p:sp>
      <p:sp>
        <p:nvSpPr>
          <p:cNvPr id="4" name="TextBox 3">
            <a:extLst>
              <a:ext uri="{FF2B5EF4-FFF2-40B4-BE49-F238E27FC236}">
                <a16:creationId xmlns:a16="http://schemas.microsoft.com/office/drawing/2014/main" id="{C81A622B-C7D1-4DE5-886C-41EE7B1C8775}"/>
              </a:ext>
            </a:extLst>
          </p:cNvPr>
          <p:cNvSpPr txBox="1"/>
          <p:nvPr/>
        </p:nvSpPr>
        <p:spPr>
          <a:xfrm>
            <a:off x="3296983" y="1633267"/>
            <a:ext cx="4693285" cy="3046988"/>
          </a:xfrm>
          <a:prstGeom prst="rect">
            <a:avLst/>
          </a:prstGeom>
          <a:noFill/>
          <a:ln w="73025" cmpd="tri">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bevel/>
          </a:ln>
        </p:spPr>
        <p:txBody>
          <a:bodyPr wrap="square" rtlCol="0">
            <a:spAutoFit/>
          </a:bodyPr>
          <a:lstStyle/>
          <a:p>
            <a:r>
              <a:rPr lang="en-US" sz="2400" dirty="0"/>
              <a:t>Brooke is running down the hall, Ms. Welsh sees her and asks for her Eagle card.  Brooke tries to explain she was in a hurry to check out, her mom is in the office.  Which systems are INTERACTING HERE?</a:t>
            </a:r>
          </a:p>
        </p:txBody>
      </p:sp>
    </p:spTree>
    <p:extLst>
      <p:ext uri="{BB962C8B-B14F-4D97-AF65-F5344CB8AC3E}">
        <p14:creationId xmlns:p14="http://schemas.microsoft.com/office/powerpoint/2010/main" val="1872577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CDB0-E99C-4BB3-BF0E-C2E47EBC76B0}"/>
              </a:ext>
            </a:extLst>
          </p:cNvPr>
          <p:cNvSpPr>
            <a:spLocks noGrp="1"/>
          </p:cNvSpPr>
          <p:nvPr>
            <p:ph type="title"/>
          </p:nvPr>
        </p:nvSpPr>
        <p:spPr>
          <a:xfrm>
            <a:off x="2705765" y="352377"/>
            <a:ext cx="5484275" cy="1280890"/>
          </a:xfrm>
        </p:spPr>
        <p:txBody>
          <a:bodyPr>
            <a:normAutofit/>
          </a:bodyPr>
          <a:lstStyle/>
          <a:p>
            <a:r>
              <a:rPr lang="en-US" dirty="0"/>
              <a:t>I Do - </a:t>
            </a:r>
            <a:r>
              <a:rPr lang="en-US" dirty="0">
                <a:highlight>
                  <a:srgbClr val="FFFF00"/>
                </a:highlight>
              </a:rPr>
              <a:t>We Do </a:t>
            </a:r>
            <a:r>
              <a:rPr lang="en-US" dirty="0"/>
              <a:t>- You Do</a:t>
            </a:r>
          </a:p>
        </p:txBody>
      </p:sp>
      <p:sp>
        <p:nvSpPr>
          <p:cNvPr id="3" name="Content Placeholder 2">
            <a:extLst>
              <a:ext uri="{FF2B5EF4-FFF2-40B4-BE49-F238E27FC236}">
                <a16:creationId xmlns:a16="http://schemas.microsoft.com/office/drawing/2014/main" id="{C108734B-9B48-4C37-8792-2C89DAEC3482}"/>
              </a:ext>
            </a:extLst>
          </p:cNvPr>
          <p:cNvSpPr>
            <a:spLocks noGrp="1"/>
          </p:cNvSpPr>
          <p:nvPr>
            <p:ph idx="1"/>
          </p:nvPr>
        </p:nvSpPr>
        <p:spPr>
          <a:xfrm>
            <a:off x="8709281" y="992822"/>
            <a:ext cx="2592388" cy="4265302"/>
          </a:xfrm>
        </p:spPr>
        <p:txBody>
          <a:bodyPr>
            <a:normAutofit fontScale="85000" lnSpcReduction="10000"/>
          </a:bodyPr>
          <a:lstStyle/>
          <a:p>
            <a:r>
              <a:rPr lang="en-US" dirty="0"/>
              <a:t>You are groups of 4,</a:t>
            </a:r>
          </a:p>
          <a:p>
            <a:r>
              <a:rPr lang="en-US" dirty="0"/>
              <a:t>Go to each stations scenario,</a:t>
            </a:r>
          </a:p>
          <a:p>
            <a:pPr lvl="1"/>
            <a:r>
              <a:rPr lang="en-US" dirty="0"/>
              <a:t>Identify the systems</a:t>
            </a:r>
          </a:p>
          <a:p>
            <a:pPr lvl="1"/>
            <a:r>
              <a:rPr lang="en-US" dirty="0"/>
              <a:t>Explain the Interaction</a:t>
            </a:r>
          </a:p>
          <a:p>
            <a:pPr lvl="1"/>
            <a:r>
              <a:rPr lang="en-US" dirty="0"/>
              <a:t>Must include at least 8  systems in each explanation</a:t>
            </a:r>
          </a:p>
          <a:p>
            <a:r>
              <a:rPr lang="en-US" dirty="0"/>
              <a:t>Be prepared to share your information with the class</a:t>
            </a:r>
          </a:p>
          <a:p>
            <a:r>
              <a:rPr lang="en-US" dirty="0"/>
              <a:t>You won’t know which one is your Station so make sure you are thorough</a:t>
            </a:r>
          </a:p>
        </p:txBody>
      </p:sp>
      <p:sp>
        <p:nvSpPr>
          <p:cNvPr id="4" name="TextBox 3">
            <a:extLst>
              <a:ext uri="{FF2B5EF4-FFF2-40B4-BE49-F238E27FC236}">
                <a16:creationId xmlns:a16="http://schemas.microsoft.com/office/drawing/2014/main" id="{C81A622B-C7D1-4DE5-886C-41EE7B1C8775}"/>
              </a:ext>
            </a:extLst>
          </p:cNvPr>
          <p:cNvSpPr txBox="1"/>
          <p:nvPr/>
        </p:nvSpPr>
        <p:spPr>
          <a:xfrm>
            <a:off x="2057401" y="1633267"/>
            <a:ext cx="5932868" cy="4154984"/>
          </a:xfrm>
          <a:prstGeom prst="rect">
            <a:avLst/>
          </a:prstGeom>
          <a:noFill/>
          <a:ln w="73025" cmpd="tri">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bevel/>
          </a:ln>
        </p:spPr>
        <p:txBody>
          <a:bodyPr wrap="square" rtlCol="0">
            <a:spAutoFit/>
          </a:bodyPr>
          <a:lstStyle/>
          <a:p>
            <a:r>
              <a:rPr lang="en-US" sz="2400" dirty="0"/>
              <a:t>Hudson was nominated for student of the month, he is required to make a speech at the Cobb County Board meeting.  He has been working on this speech for a week and has most of it memorized.  He has  been so excited that he hasn’t eaten lunch today and his stomach has begun to rumble. He doesn’t have time to eat and he can’t find the note cards with his speech.  Which systems are INTERACTING HERE?</a:t>
            </a:r>
          </a:p>
        </p:txBody>
      </p:sp>
    </p:spTree>
    <p:extLst>
      <p:ext uri="{BB962C8B-B14F-4D97-AF65-F5344CB8AC3E}">
        <p14:creationId xmlns:p14="http://schemas.microsoft.com/office/powerpoint/2010/main" val="2387921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CDB0-E99C-4BB3-BF0E-C2E47EBC76B0}"/>
              </a:ext>
            </a:extLst>
          </p:cNvPr>
          <p:cNvSpPr>
            <a:spLocks noGrp="1"/>
          </p:cNvSpPr>
          <p:nvPr>
            <p:ph type="title"/>
          </p:nvPr>
        </p:nvSpPr>
        <p:spPr>
          <a:xfrm>
            <a:off x="2705765" y="352377"/>
            <a:ext cx="5484275" cy="1280890"/>
          </a:xfrm>
        </p:spPr>
        <p:txBody>
          <a:bodyPr>
            <a:normAutofit/>
          </a:bodyPr>
          <a:lstStyle/>
          <a:p>
            <a:r>
              <a:rPr lang="en-US" dirty="0"/>
              <a:t>I Do - We Do - </a:t>
            </a:r>
            <a:r>
              <a:rPr lang="en-US" dirty="0">
                <a:highlight>
                  <a:srgbClr val="FFFF00"/>
                </a:highlight>
              </a:rPr>
              <a:t>You Do</a:t>
            </a:r>
          </a:p>
        </p:txBody>
      </p:sp>
      <p:sp>
        <p:nvSpPr>
          <p:cNvPr id="3" name="Content Placeholder 2">
            <a:extLst>
              <a:ext uri="{FF2B5EF4-FFF2-40B4-BE49-F238E27FC236}">
                <a16:creationId xmlns:a16="http://schemas.microsoft.com/office/drawing/2014/main" id="{C108734B-9B48-4C37-8792-2C89DAEC3482}"/>
              </a:ext>
            </a:extLst>
          </p:cNvPr>
          <p:cNvSpPr>
            <a:spLocks noGrp="1"/>
          </p:cNvSpPr>
          <p:nvPr>
            <p:ph idx="1"/>
          </p:nvPr>
        </p:nvSpPr>
        <p:spPr>
          <a:xfrm>
            <a:off x="8146512" y="1569313"/>
            <a:ext cx="3400681" cy="4265302"/>
          </a:xfrm>
        </p:spPr>
        <p:txBody>
          <a:bodyPr>
            <a:normAutofit fontScale="92500"/>
          </a:bodyPr>
          <a:lstStyle/>
          <a:p>
            <a:r>
              <a:rPr lang="en-US" dirty="0"/>
              <a:t>You are groups of 4,</a:t>
            </a:r>
          </a:p>
          <a:p>
            <a:r>
              <a:rPr lang="en-US" dirty="0"/>
              <a:t>Go to each stations scenario,</a:t>
            </a:r>
          </a:p>
          <a:p>
            <a:pPr lvl="1"/>
            <a:r>
              <a:rPr lang="en-US" dirty="0"/>
              <a:t>Identify the systems</a:t>
            </a:r>
          </a:p>
          <a:p>
            <a:pPr lvl="1"/>
            <a:r>
              <a:rPr lang="en-US" dirty="0"/>
              <a:t>Explain the Interaction</a:t>
            </a:r>
          </a:p>
          <a:p>
            <a:pPr lvl="1"/>
            <a:r>
              <a:rPr lang="en-US" dirty="0"/>
              <a:t>Must include at least 8  systems in each explanation</a:t>
            </a:r>
          </a:p>
          <a:p>
            <a:r>
              <a:rPr lang="en-US" dirty="0"/>
              <a:t>Be prepared to share your information with the class</a:t>
            </a:r>
          </a:p>
          <a:p>
            <a:r>
              <a:rPr lang="en-US" dirty="0"/>
              <a:t>You won’t know which one is your Station so make sure you are thorough</a:t>
            </a:r>
          </a:p>
        </p:txBody>
      </p:sp>
      <p:pic>
        <p:nvPicPr>
          <p:cNvPr id="8" name="Picture 7">
            <a:extLst>
              <a:ext uri="{FF2B5EF4-FFF2-40B4-BE49-F238E27FC236}">
                <a16:creationId xmlns:a16="http://schemas.microsoft.com/office/drawing/2014/main" id="{04DCACD8-D5EF-493F-877E-4567CB378A1E}"/>
              </a:ext>
            </a:extLst>
          </p:cNvPr>
          <p:cNvPicPr>
            <a:picLocks noChangeAspect="1"/>
          </p:cNvPicPr>
          <p:nvPr/>
        </p:nvPicPr>
        <p:blipFill>
          <a:blip r:embed="rId2"/>
          <a:stretch>
            <a:fillRect/>
          </a:stretch>
        </p:blipFill>
        <p:spPr>
          <a:xfrm>
            <a:off x="1932268" y="1153474"/>
            <a:ext cx="5754407" cy="4265302"/>
          </a:xfrm>
          <a:prstGeom prst="rect">
            <a:avLst/>
          </a:prstGeom>
          <a:ln w="95250" cap="rnd" cmpd="dbl">
            <a:gradFill>
              <a:gsLst>
                <a:gs pos="0">
                  <a:schemeClr val="accent3">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p:spPr>
      </p:pic>
    </p:spTree>
    <p:extLst>
      <p:ext uri="{BB962C8B-B14F-4D97-AF65-F5344CB8AC3E}">
        <p14:creationId xmlns:p14="http://schemas.microsoft.com/office/powerpoint/2010/main" val="1016289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1F82-FE83-44C7-8EB3-88027CA587F3}"/>
              </a:ext>
            </a:extLst>
          </p:cNvPr>
          <p:cNvSpPr>
            <a:spLocks noGrp="1"/>
          </p:cNvSpPr>
          <p:nvPr>
            <p:ph type="title"/>
          </p:nvPr>
        </p:nvSpPr>
        <p:spPr>
          <a:xfrm>
            <a:off x="2592925" y="624110"/>
            <a:ext cx="8911687" cy="666210"/>
          </a:xfrm>
        </p:spPr>
        <p:txBody>
          <a:bodyPr/>
          <a:lstStyle/>
          <a:p>
            <a:pPr algn="ctr"/>
            <a:r>
              <a:rPr lang="en-US" dirty="0"/>
              <a:t>You Do</a:t>
            </a:r>
          </a:p>
        </p:txBody>
      </p:sp>
      <p:sp>
        <p:nvSpPr>
          <p:cNvPr id="3" name="Content Placeholder 2">
            <a:extLst>
              <a:ext uri="{FF2B5EF4-FFF2-40B4-BE49-F238E27FC236}">
                <a16:creationId xmlns:a16="http://schemas.microsoft.com/office/drawing/2014/main" id="{9BBF1072-0395-4F44-9214-222BF64AF589}"/>
              </a:ext>
            </a:extLst>
          </p:cNvPr>
          <p:cNvSpPr>
            <a:spLocks noGrp="1"/>
          </p:cNvSpPr>
          <p:nvPr>
            <p:ph idx="1"/>
          </p:nvPr>
        </p:nvSpPr>
        <p:spPr>
          <a:xfrm>
            <a:off x="2164080" y="1457960"/>
            <a:ext cx="9431972" cy="3777622"/>
          </a:xfrm>
        </p:spPr>
        <p:txBody>
          <a:bodyPr>
            <a:noAutofit/>
          </a:bodyPr>
          <a:lstStyle/>
          <a:p>
            <a:r>
              <a:rPr lang="en-US" sz="4000" dirty="0"/>
              <a:t>Once you have presented</a:t>
            </a:r>
          </a:p>
          <a:p>
            <a:r>
              <a:rPr lang="en-US" sz="4000" dirty="0"/>
              <a:t>Get the </a:t>
            </a:r>
            <a:r>
              <a:rPr lang="en-US" sz="4000" dirty="0" err="1"/>
              <a:t>Ipad</a:t>
            </a:r>
            <a:r>
              <a:rPr lang="en-US" sz="4000" dirty="0"/>
              <a:t> work with your group and complete the QUIZZIZ on my blog</a:t>
            </a:r>
          </a:p>
          <a:p>
            <a:r>
              <a:rPr lang="en-US" sz="4000" dirty="0"/>
              <a:t>Review the Study Guide on my blog</a:t>
            </a:r>
          </a:p>
          <a:p>
            <a:r>
              <a:rPr lang="en-US" sz="4000" dirty="0"/>
              <a:t>PREPARE for the UNIT Test!!!!</a:t>
            </a:r>
          </a:p>
        </p:txBody>
      </p:sp>
    </p:spTree>
    <p:extLst>
      <p:ext uri="{BB962C8B-B14F-4D97-AF65-F5344CB8AC3E}">
        <p14:creationId xmlns:p14="http://schemas.microsoft.com/office/powerpoint/2010/main" val="3242217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A444B-F4BA-4068-9350-37A9E04B8AC6}"/>
              </a:ext>
            </a:extLst>
          </p:cNvPr>
          <p:cNvSpPr>
            <a:spLocks noGrp="1"/>
          </p:cNvSpPr>
          <p:nvPr>
            <p:ph type="title"/>
          </p:nvPr>
        </p:nvSpPr>
        <p:spPr>
          <a:xfrm>
            <a:off x="2518092" y="466408"/>
            <a:ext cx="3505199" cy="620712"/>
          </a:xfrm>
        </p:spPr>
        <p:txBody>
          <a:bodyPr>
            <a:normAutofit/>
          </a:bodyPr>
          <a:lstStyle/>
          <a:p>
            <a:r>
              <a:rPr lang="en-US" sz="3000" dirty="0">
                <a:hlinkClick r:id="rId2"/>
              </a:rPr>
              <a:t>Warm Up #8</a:t>
            </a:r>
            <a:endParaRPr lang="en-US" sz="3000" dirty="0"/>
          </a:p>
        </p:txBody>
      </p:sp>
      <p:sp>
        <p:nvSpPr>
          <p:cNvPr id="4" name="Text Placeholder 3">
            <a:extLst>
              <a:ext uri="{FF2B5EF4-FFF2-40B4-BE49-F238E27FC236}">
                <a16:creationId xmlns:a16="http://schemas.microsoft.com/office/drawing/2014/main" id="{48894E94-B303-4A18-8378-C5C8D9304482}"/>
              </a:ext>
            </a:extLst>
          </p:cNvPr>
          <p:cNvSpPr>
            <a:spLocks noGrp="1"/>
          </p:cNvSpPr>
          <p:nvPr>
            <p:ph type="body" sz="half" idx="2"/>
          </p:nvPr>
        </p:nvSpPr>
        <p:spPr>
          <a:xfrm>
            <a:off x="6695441" y="1001075"/>
            <a:ext cx="5080000" cy="5027929"/>
          </a:xfrm>
        </p:spPr>
        <p:txBody>
          <a:bodyPr>
            <a:noAutofit/>
          </a:bodyPr>
          <a:lstStyle/>
          <a:p>
            <a:pPr>
              <a:lnSpc>
                <a:spcPct val="107000"/>
              </a:lnSpc>
              <a:spcBef>
                <a:spcPts val="0"/>
              </a:spcBef>
              <a:spcAft>
                <a:spcPts val="800"/>
              </a:spcAft>
            </a:pPr>
            <a:r>
              <a:rPr lang="en-US" sz="3400" dirty="0">
                <a:latin typeface="Tempus Sans ITC" panose="04020404030D07020202" pitchFamily="82" charset="0"/>
                <a:ea typeface="Calibri" panose="020F0502020204030204" pitchFamily="34" charset="0"/>
                <a:cs typeface="Times New Roman" panose="02020603050405020304" pitchFamily="18" charset="0"/>
              </a:rPr>
              <a:t>A. Endocrine and Skeletal</a:t>
            </a:r>
            <a:endParaRPr lang="en-US" sz="3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3400" dirty="0">
                <a:latin typeface="Tempus Sans ITC" panose="04020404030D07020202" pitchFamily="82" charset="0"/>
                <a:ea typeface="Calibri" panose="020F0502020204030204" pitchFamily="34" charset="0"/>
                <a:cs typeface="Times New Roman" panose="02020603050405020304" pitchFamily="18" charset="0"/>
              </a:rPr>
              <a:t>B. Integumentary and Nervous</a:t>
            </a:r>
            <a:endParaRPr lang="en-US" sz="3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3400" dirty="0">
                <a:latin typeface="Tempus Sans ITC" panose="04020404030D07020202" pitchFamily="82" charset="0"/>
                <a:ea typeface="Calibri" panose="020F0502020204030204" pitchFamily="34" charset="0"/>
                <a:cs typeface="Times New Roman" panose="02020603050405020304" pitchFamily="18" charset="0"/>
              </a:rPr>
              <a:t>C. Immune and Integumentary </a:t>
            </a:r>
            <a:endParaRPr lang="en-US" sz="3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3400" dirty="0">
                <a:latin typeface="Tempus Sans ITC" panose="04020404030D07020202" pitchFamily="82" charset="0"/>
                <a:ea typeface="Calibri" panose="020F0502020204030204" pitchFamily="34" charset="0"/>
                <a:cs typeface="Times New Roman" panose="02020603050405020304" pitchFamily="18" charset="0"/>
              </a:rPr>
              <a:t>D. Nervous, Immune &amp; Integumentary</a:t>
            </a:r>
            <a:endParaRPr lang="en-US" sz="3400" dirty="0">
              <a:latin typeface="Calibri" panose="020F0502020204030204" pitchFamily="34" charset="0"/>
              <a:ea typeface="Calibri" panose="020F0502020204030204" pitchFamily="34" charset="0"/>
              <a:cs typeface="Times New Roman" panose="02020603050405020304" pitchFamily="18" charset="0"/>
            </a:endParaRPr>
          </a:p>
          <a:p>
            <a:r>
              <a:rPr lang="en-US" sz="3400" dirty="0">
                <a:latin typeface="Tempus Sans ITC" panose="04020404030D07020202" pitchFamily="82" charset="0"/>
                <a:ea typeface="Calibri" panose="020F0502020204030204" pitchFamily="34" charset="0"/>
                <a:cs typeface="Times New Roman" panose="02020603050405020304" pitchFamily="18" charset="0"/>
              </a:rPr>
              <a:t>E. None of the above</a:t>
            </a:r>
            <a:endParaRPr lang="en-US" sz="3400" dirty="0"/>
          </a:p>
        </p:txBody>
      </p:sp>
      <p:pic>
        <p:nvPicPr>
          <p:cNvPr id="3" name="Picture 2">
            <a:extLst>
              <a:ext uri="{FF2B5EF4-FFF2-40B4-BE49-F238E27FC236}">
                <a16:creationId xmlns:a16="http://schemas.microsoft.com/office/drawing/2014/main" id="{F1C287D0-59A5-4C09-9059-B289B756F152}"/>
              </a:ext>
            </a:extLst>
          </p:cNvPr>
          <p:cNvPicPr>
            <a:picLocks noChangeAspect="1"/>
          </p:cNvPicPr>
          <p:nvPr/>
        </p:nvPicPr>
        <p:blipFill>
          <a:blip r:embed="rId3"/>
          <a:stretch>
            <a:fillRect/>
          </a:stretch>
        </p:blipFill>
        <p:spPr>
          <a:xfrm>
            <a:off x="1079816" y="1396047"/>
            <a:ext cx="5524500" cy="4673597"/>
          </a:xfrm>
          <a:prstGeom prst="rect">
            <a:avLst/>
          </a:prstGeom>
        </p:spPr>
      </p:pic>
    </p:spTree>
    <p:extLst>
      <p:ext uri="{BB962C8B-B14F-4D97-AF65-F5344CB8AC3E}">
        <p14:creationId xmlns:p14="http://schemas.microsoft.com/office/powerpoint/2010/main" val="1966808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115F55-DBEE-44F0-B8A4-C95BA521E26A}"/>
              </a:ext>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Layer>
                </a14:imgProps>
              </a:ext>
            </a:extLst>
          </a:blip>
          <a:stretch>
            <a:fillRect/>
          </a:stretch>
        </p:blipFill>
        <p:spPr>
          <a:xfrm>
            <a:off x="6522662" y="776764"/>
            <a:ext cx="5205197" cy="5536439"/>
          </a:xfrm>
          <a:prstGeom prst="rect">
            <a:avLst/>
          </a:prstGeom>
          <a:solidFill>
            <a:schemeClr val="accent2"/>
          </a:solidFill>
          <a:effectLst>
            <a:glow rad="622300">
              <a:schemeClr val="accent3">
                <a:lumMod val="60000"/>
                <a:lumOff val="40000"/>
              </a:schemeClr>
            </a:glow>
          </a:effectLst>
          <a:scene3d>
            <a:camera prst="isometricOffAxis2Left"/>
            <a:lightRig rig="threePt" dir="t"/>
          </a:scene3d>
        </p:spPr>
      </p:pic>
      <p:sp>
        <p:nvSpPr>
          <p:cNvPr id="2" name="Title 1">
            <a:extLst>
              <a:ext uri="{FF2B5EF4-FFF2-40B4-BE49-F238E27FC236}">
                <a16:creationId xmlns:a16="http://schemas.microsoft.com/office/drawing/2014/main" id="{F1AA444B-F4BA-4068-9350-37A9E04B8AC6}"/>
              </a:ext>
            </a:extLst>
          </p:cNvPr>
          <p:cNvSpPr>
            <a:spLocks noGrp="1"/>
          </p:cNvSpPr>
          <p:nvPr>
            <p:ph type="title"/>
          </p:nvPr>
        </p:nvSpPr>
        <p:spPr>
          <a:xfrm>
            <a:off x="2518092" y="466408"/>
            <a:ext cx="3505199" cy="620712"/>
          </a:xfrm>
        </p:spPr>
        <p:txBody>
          <a:bodyPr>
            <a:normAutofit/>
          </a:bodyPr>
          <a:lstStyle/>
          <a:p>
            <a:r>
              <a:rPr lang="en-US" sz="3000" dirty="0"/>
              <a:t>Warm up #9</a:t>
            </a:r>
          </a:p>
        </p:txBody>
      </p:sp>
      <p:sp>
        <p:nvSpPr>
          <p:cNvPr id="4" name="Text Placeholder 3">
            <a:extLst>
              <a:ext uri="{FF2B5EF4-FFF2-40B4-BE49-F238E27FC236}">
                <a16:creationId xmlns:a16="http://schemas.microsoft.com/office/drawing/2014/main" id="{48894E94-B303-4A18-8378-C5C8D9304482}"/>
              </a:ext>
            </a:extLst>
          </p:cNvPr>
          <p:cNvSpPr>
            <a:spLocks noGrp="1"/>
          </p:cNvSpPr>
          <p:nvPr>
            <p:ph type="body" sz="half" idx="2"/>
          </p:nvPr>
        </p:nvSpPr>
        <p:spPr>
          <a:xfrm>
            <a:off x="1371600" y="1290319"/>
            <a:ext cx="4907280" cy="5027929"/>
          </a:xfrm>
        </p:spPr>
        <p:txBody>
          <a:bodyPr>
            <a:normAutofit lnSpcReduction="10000"/>
          </a:bodyPr>
          <a:lstStyle/>
          <a:p>
            <a:pPr>
              <a:lnSpc>
                <a:spcPct val="107000"/>
              </a:lnSpc>
              <a:spcBef>
                <a:spcPts val="0"/>
              </a:spcBef>
              <a:spcAft>
                <a:spcPts val="800"/>
              </a:spcAft>
            </a:pPr>
            <a:r>
              <a:rPr lang="en-US" sz="3200" dirty="0"/>
              <a:t> </a:t>
            </a:r>
            <a:r>
              <a:rPr lang="en-US" sz="3200" dirty="0">
                <a:latin typeface="Tempus Sans ITC" panose="04020404030D07020202" pitchFamily="82" charset="0"/>
                <a:ea typeface="Calibri" panose="020F0502020204030204" pitchFamily="34" charset="0"/>
                <a:cs typeface="Times New Roman" panose="02020603050405020304" pitchFamily="18" charset="0"/>
              </a:rPr>
              <a:t>A. Cardiovascular, Excretory and Digestive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3200" dirty="0">
                <a:latin typeface="Tempus Sans ITC" panose="04020404030D07020202" pitchFamily="82" charset="0"/>
                <a:ea typeface="Calibri" panose="020F0502020204030204" pitchFamily="34" charset="0"/>
                <a:cs typeface="Times New Roman" panose="02020603050405020304" pitchFamily="18" charset="0"/>
              </a:rPr>
              <a:t>B. Nervous and Integumentary</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3200" dirty="0">
                <a:latin typeface="Tempus Sans ITC" panose="04020404030D07020202" pitchFamily="82" charset="0"/>
                <a:ea typeface="Calibri" panose="020F0502020204030204" pitchFamily="34" charset="0"/>
                <a:cs typeface="Times New Roman" panose="02020603050405020304" pitchFamily="18" charset="0"/>
              </a:rPr>
              <a:t>C. Nervous, Endocrine, muscular and skeletal</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3200" dirty="0">
                <a:latin typeface="Tempus Sans ITC" panose="04020404030D07020202" pitchFamily="82" charset="0"/>
                <a:ea typeface="Calibri" panose="020F0502020204030204" pitchFamily="34" charset="0"/>
                <a:cs typeface="Times New Roman" panose="02020603050405020304" pitchFamily="18" charset="0"/>
              </a:rPr>
              <a:t>D. Nervous, excretory and Integumentary</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3200" dirty="0">
                <a:latin typeface="Tempus Sans ITC" panose="04020404030D07020202" pitchFamily="82" charset="0"/>
                <a:ea typeface="Calibri" panose="020F0502020204030204" pitchFamily="34" charset="0"/>
                <a:cs typeface="Times New Roman" panose="02020603050405020304" pitchFamily="18" charset="0"/>
              </a:rPr>
              <a:t>E. Others….I’ll explain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3200" dirty="0"/>
          </a:p>
          <a:p>
            <a:endParaRPr lang="en-US" sz="3000" dirty="0"/>
          </a:p>
          <a:p>
            <a:endParaRPr lang="en-US" dirty="0"/>
          </a:p>
        </p:txBody>
      </p:sp>
    </p:spTree>
    <p:extLst>
      <p:ext uri="{BB962C8B-B14F-4D97-AF65-F5344CB8AC3E}">
        <p14:creationId xmlns:p14="http://schemas.microsoft.com/office/powerpoint/2010/main" val="2496538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5"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11">
            <a:extLst>
              <a:ext uri="{FF2B5EF4-FFF2-40B4-BE49-F238E27FC236}">
                <a16:creationId xmlns:a16="http://schemas.microsoft.com/office/drawing/2014/main" id="{5B3CCFC9-E82D-444E-9621-FE5F95E67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2" name="Rectangle 41">
            <a:extLst>
              <a:ext uri="{FF2B5EF4-FFF2-40B4-BE49-F238E27FC236}">
                <a16:creationId xmlns:a16="http://schemas.microsoft.com/office/drawing/2014/main" id="{82FDEACC-D224-4F5B-A0BE-6581493C3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 name="Rectangle 43">
            <a:extLst>
              <a:ext uri="{FF2B5EF4-FFF2-40B4-BE49-F238E27FC236}">
                <a16:creationId xmlns:a16="http://schemas.microsoft.com/office/drawing/2014/main" id="{567B8489-9450-4A50-94AF-90283270F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Freeform 5">
            <a:extLst>
              <a:ext uri="{FF2B5EF4-FFF2-40B4-BE49-F238E27FC236}">
                <a16:creationId xmlns:a16="http://schemas.microsoft.com/office/drawing/2014/main" id="{9D81556A-CBCA-4ADE-9ACA-F18F2F5E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1AA444B-F4BA-4068-9350-37A9E04B8AC6}"/>
              </a:ext>
            </a:extLst>
          </p:cNvPr>
          <p:cNvSpPr>
            <a:spLocks noGrp="1"/>
          </p:cNvSpPr>
          <p:nvPr>
            <p:ph type="title"/>
          </p:nvPr>
        </p:nvSpPr>
        <p:spPr>
          <a:xfrm>
            <a:off x="541867" y="787400"/>
            <a:ext cx="7145866" cy="778933"/>
          </a:xfrm>
        </p:spPr>
        <p:txBody>
          <a:bodyPr vert="horz" lIns="91440" tIns="45720" rIns="91440" bIns="45720" rtlCol="0" anchor="ctr">
            <a:normAutofit/>
          </a:bodyPr>
          <a:lstStyle/>
          <a:p>
            <a:r>
              <a:rPr lang="en-US" sz="3200" kern="1200">
                <a:solidFill>
                  <a:srgbClr val="FEFFFF"/>
                </a:solidFill>
                <a:latin typeface="+mj-lt"/>
                <a:ea typeface="+mj-ea"/>
                <a:cs typeface="+mj-cs"/>
              </a:rPr>
              <a:t>Warm up #10</a:t>
            </a:r>
          </a:p>
        </p:txBody>
      </p:sp>
      <p:sp>
        <p:nvSpPr>
          <p:cNvPr id="4" name="Text Placeholder 3">
            <a:extLst>
              <a:ext uri="{FF2B5EF4-FFF2-40B4-BE49-F238E27FC236}">
                <a16:creationId xmlns:a16="http://schemas.microsoft.com/office/drawing/2014/main" id="{48894E94-B303-4A18-8378-C5C8D9304482}"/>
              </a:ext>
            </a:extLst>
          </p:cNvPr>
          <p:cNvSpPr>
            <a:spLocks noGrp="1"/>
          </p:cNvSpPr>
          <p:nvPr>
            <p:ph type="body" sz="half" idx="2"/>
          </p:nvPr>
        </p:nvSpPr>
        <p:spPr>
          <a:xfrm>
            <a:off x="541866" y="2032000"/>
            <a:ext cx="7145867" cy="3879222"/>
          </a:xfrm>
        </p:spPr>
        <p:txBody>
          <a:bodyPr vert="horz" lIns="91440" tIns="45720" rIns="91440" bIns="45720" rtlCol="0">
            <a:normAutofit fontScale="92500"/>
          </a:bodyPr>
          <a:lstStyle/>
          <a:p>
            <a:pPr>
              <a:buFont typeface="Wingdings 3" charset="2"/>
              <a:buChar char=""/>
            </a:pPr>
            <a:r>
              <a:rPr lang="en-US" sz="4000" kern="1200" dirty="0">
                <a:solidFill>
                  <a:srgbClr val="FEFFFF"/>
                </a:solidFill>
                <a:latin typeface="+mn-lt"/>
                <a:ea typeface="+mn-ea"/>
                <a:cs typeface="+mn-cs"/>
              </a:rPr>
              <a:t> 10. Its late at night, you are having a little snack when suddenly appears "He Who Must Not Be Named".  What body systems would be involved in your reaction?</a:t>
            </a:r>
          </a:p>
          <a:p>
            <a:pPr>
              <a:buFont typeface="Wingdings 3" charset="2"/>
              <a:buChar char=""/>
            </a:pPr>
            <a:endParaRPr lang="en-US" sz="1400" kern="1200" dirty="0">
              <a:solidFill>
                <a:srgbClr val="FEFFFF"/>
              </a:solidFill>
              <a:latin typeface="+mn-lt"/>
              <a:ea typeface="+mn-ea"/>
              <a:cs typeface="+mn-cs"/>
            </a:endParaRPr>
          </a:p>
          <a:p>
            <a:pPr>
              <a:buFont typeface="Wingdings 3" charset="2"/>
              <a:buChar char=""/>
            </a:pPr>
            <a:endParaRPr lang="en-US" sz="1400" kern="1200" dirty="0">
              <a:solidFill>
                <a:srgbClr val="FEFFFF"/>
              </a:solidFill>
              <a:latin typeface="+mn-lt"/>
              <a:ea typeface="+mn-ea"/>
              <a:cs typeface="+mn-cs"/>
            </a:endParaRPr>
          </a:p>
          <a:p>
            <a:pPr>
              <a:buFont typeface="Wingdings 3" charset="2"/>
              <a:buChar char=""/>
            </a:pPr>
            <a:endParaRPr lang="en-US" sz="1400" kern="1200" dirty="0">
              <a:solidFill>
                <a:srgbClr val="FEFFFF"/>
              </a:solidFill>
              <a:latin typeface="+mn-lt"/>
              <a:ea typeface="+mn-ea"/>
              <a:cs typeface="+mn-cs"/>
            </a:endParaRPr>
          </a:p>
        </p:txBody>
      </p:sp>
      <p:pic>
        <p:nvPicPr>
          <p:cNvPr id="5" name="Picture 4">
            <a:extLst>
              <a:ext uri="{FF2B5EF4-FFF2-40B4-BE49-F238E27FC236}">
                <a16:creationId xmlns:a16="http://schemas.microsoft.com/office/drawing/2014/main" id="{160BCF79-9904-4D15-87E2-177E07156648}"/>
              </a:ext>
            </a:extLst>
          </p:cNvPr>
          <p:cNvPicPr>
            <a:picLocks noChangeAspect="1"/>
          </p:cNvPicPr>
          <p:nvPr/>
        </p:nvPicPr>
        <p:blipFill>
          <a:blip r:embed="rId2"/>
          <a:stretch>
            <a:fillRect/>
          </a:stretch>
        </p:blipFill>
        <p:spPr>
          <a:xfrm>
            <a:off x="6943659" y="711574"/>
            <a:ext cx="5302542" cy="6155649"/>
          </a:xfrm>
          <a:prstGeom prst="rect">
            <a:avLst/>
          </a:prstGeom>
          <a:scene3d>
            <a:camera prst="perspectiveHeroicExtremeLeftFacing"/>
            <a:lightRig rig="threePt" dir="t"/>
          </a:scene3d>
        </p:spPr>
      </p:pic>
    </p:spTree>
    <p:extLst>
      <p:ext uri="{BB962C8B-B14F-4D97-AF65-F5344CB8AC3E}">
        <p14:creationId xmlns:p14="http://schemas.microsoft.com/office/powerpoint/2010/main" val="132721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880</TotalTime>
  <Words>820</Words>
  <Application>Microsoft Office PowerPoint</Application>
  <PresentationFormat>Widescreen</PresentationFormat>
  <Paragraphs>136</Paragraphs>
  <Slides>28</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Arial</vt:lpstr>
      <vt:lpstr>Calibri</vt:lpstr>
      <vt:lpstr>Century Gothic</vt:lpstr>
      <vt:lpstr>Tempus Sans ITC</vt:lpstr>
      <vt:lpstr>Wingdings</vt:lpstr>
      <vt:lpstr>Wingdings 3</vt:lpstr>
      <vt:lpstr>Wisp</vt:lpstr>
      <vt:lpstr>Ripple</vt:lpstr>
      <vt:lpstr>1_Ripple</vt:lpstr>
      <vt:lpstr>Human Body Systems Review</vt:lpstr>
      <vt:lpstr>Let’s Review</vt:lpstr>
      <vt:lpstr>I Do - We Do - You Do</vt:lpstr>
      <vt:lpstr>I Do - We Do - You Do</vt:lpstr>
      <vt:lpstr>I Do - We Do - You Do</vt:lpstr>
      <vt:lpstr>You Do</vt:lpstr>
      <vt:lpstr>Warm Up #8</vt:lpstr>
      <vt:lpstr>Warm up #9</vt:lpstr>
      <vt:lpstr>Warm up #10</vt:lpstr>
      <vt:lpstr>What am I going to DO today?</vt:lpstr>
      <vt:lpstr>How will I show what I Know?</vt:lpstr>
      <vt:lpstr>A group of similar cells that perform the same function. sue</vt:lpstr>
      <vt:lpstr>Organ</vt:lpstr>
      <vt:lpstr>Organ System</vt:lpstr>
      <vt:lpstr>Organ system primary function is movement and flexibility</vt:lpstr>
      <vt:lpstr>collection of glands and groups of cells that produce hormones that regulate growth, development, and homeostasis</vt:lpstr>
      <vt:lpstr>Collection of organs that take in oxygen and release carbon dioxide; includes lungs, throat, and passage ways leading to lungs</vt:lpstr>
      <vt:lpstr>network of organs and tissues that collect fluid that leaks from blood and returns into blood vessels</vt:lpstr>
      <vt:lpstr>Integumentary System</vt:lpstr>
      <vt:lpstr>Excretory System</vt:lpstr>
      <vt:lpstr>Nervous System</vt:lpstr>
      <vt:lpstr>ORGANISM an entire living thing (can even be unicellular)</vt:lpstr>
      <vt:lpstr>PowerPoint Presentation</vt:lpstr>
      <vt:lpstr>Use data to highlight both TOPIC  and Skill Section</vt:lpstr>
      <vt:lpstr>Will Learn </vt:lpstr>
      <vt:lpstr>Will Learn- 3 question </vt:lpstr>
      <vt:lpstr>Warm Up #4 and 5</vt:lpstr>
      <vt:lpstr>Warm Up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 #8</dc:title>
  <dc:creator>Starlett Thomas</dc:creator>
  <cp:lastModifiedBy>Starlett Thomas</cp:lastModifiedBy>
  <cp:revision>5</cp:revision>
  <dcterms:created xsi:type="dcterms:W3CDTF">2019-10-31T10:13:33Z</dcterms:created>
  <dcterms:modified xsi:type="dcterms:W3CDTF">2019-11-04T15:33:54Z</dcterms:modified>
</cp:coreProperties>
</file>